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4668"/>
    <a:srgbClr val="942260"/>
    <a:srgbClr val="89B8DB"/>
    <a:srgbClr val="EA7A67"/>
    <a:srgbClr val="AB1C23"/>
    <a:srgbClr val="5B8FC0"/>
    <a:srgbClr val="ECA6CE"/>
    <a:srgbClr val="6F8BB8"/>
    <a:srgbClr val="A5236D"/>
    <a:srgbClr val="551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BB3A64-C60C-45E9-BAE7-11B96E1E2D18}" v="22" dt="2026-01-14T04:49:34.834"/>
    <p1510:client id="{E1DC7D8A-5337-4AAE-9935-D0A80B248513}" v="376" dt="2026-01-13T09:38:14.758"/>
    <p1510:client id="{ED38708C-B479-4D1A-B454-6F08E9750427}" v="5" dt="2026-01-14T06:12:58.0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280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llett, Richard" userId="f751afb3-89ee-4adb-bf46-b352b62550b4" providerId="ADAL" clId="{A5BB3A64-C60C-45E9-BAE7-11B96E1E2D18}"/>
    <pc:docChg chg="undo custSel modMainMaster">
      <pc:chgData name="Gillett, Richard" userId="f751afb3-89ee-4adb-bf46-b352b62550b4" providerId="ADAL" clId="{A5BB3A64-C60C-45E9-BAE7-11B96E1E2D18}" dt="2026-01-14T04:51:59.236" v="144" actId="1035"/>
      <pc:docMkLst>
        <pc:docMk/>
      </pc:docMkLst>
      <pc:sldMasterChg chg="addSp delSp modSp mod modSldLayout">
        <pc:chgData name="Gillett, Richard" userId="f751afb3-89ee-4adb-bf46-b352b62550b4" providerId="ADAL" clId="{A5BB3A64-C60C-45E9-BAE7-11B96E1E2D18}" dt="2026-01-14T04:51:59.236" v="144" actId="1035"/>
        <pc:sldMasterMkLst>
          <pc:docMk/>
          <pc:sldMasterMk cId="2640799190" sldId="2147483660"/>
        </pc:sldMasterMkLst>
        <pc:spChg chg="add mod">
          <ac:chgData name="Gillett, Richard" userId="f751afb3-89ee-4adb-bf46-b352b62550b4" providerId="ADAL" clId="{A5BB3A64-C60C-45E9-BAE7-11B96E1E2D18}" dt="2026-01-14T04:51:59.236" v="144" actId="1035"/>
          <ac:spMkLst>
            <pc:docMk/>
            <pc:sldMasterMk cId="2640799190" sldId="2147483660"/>
            <ac:spMk id="2" creationId="{90655420-6EA9-5F63-7C35-D9F4AC476BF3}"/>
          </ac:spMkLst>
        </pc:spChg>
        <pc:spChg chg="add mod">
          <ac:chgData name="Gillett, Richard" userId="f751afb3-89ee-4adb-bf46-b352b62550b4" providerId="ADAL" clId="{A5BB3A64-C60C-45E9-BAE7-11B96E1E2D18}" dt="2026-01-14T04:51:40.863" v="101" actId="122"/>
          <ac:spMkLst>
            <pc:docMk/>
            <pc:sldMasterMk cId="2640799190" sldId="2147483660"/>
            <ac:spMk id="5" creationId="{DDED3903-CAB7-41CA-89B1-D9EA830E52B1}"/>
          </ac:spMkLst>
        </pc:spChg>
        <pc:spChg chg="add mod">
          <ac:chgData name="Gillett, Richard" userId="f751afb3-89ee-4adb-bf46-b352b62550b4" providerId="ADAL" clId="{A5BB3A64-C60C-45E9-BAE7-11B96E1E2D18}" dt="2026-01-14T04:51:40.863" v="101" actId="122"/>
          <ac:spMkLst>
            <pc:docMk/>
            <pc:sldMasterMk cId="2640799190" sldId="2147483660"/>
            <ac:spMk id="6" creationId="{73264F93-7C4A-0409-C092-4FC84D07FF50}"/>
          </ac:spMkLst>
        </pc:spChg>
        <pc:spChg chg="add mod">
          <ac:chgData name="Gillett, Richard" userId="f751afb3-89ee-4adb-bf46-b352b62550b4" providerId="ADAL" clId="{A5BB3A64-C60C-45E9-BAE7-11B96E1E2D18}" dt="2026-01-14T04:51:40.863" v="101" actId="122"/>
          <ac:spMkLst>
            <pc:docMk/>
            <pc:sldMasterMk cId="2640799190" sldId="2147483660"/>
            <ac:spMk id="7" creationId="{02659D08-A492-6C14-CC11-C5E5353DC8EE}"/>
          </ac:spMkLst>
        </pc:spChg>
        <pc:spChg chg="add mod">
          <ac:chgData name="Gillett, Richard" userId="f751afb3-89ee-4adb-bf46-b352b62550b4" providerId="ADAL" clId="{A5BB3A64-C60C-45E9-BAE7-11B96E1E2D18}" dt="2026-01-14T04:51:40.863" v="101" actId="122"/>
          <ac:spMkLst>
            <pc:docMk/>
            <pc:sldMasterMk cId="2640799190" sldId="2147483660"/>
            <ac:spMk id="9" creationId="{51BB66DC-A71C-7993-D837-20988916AC0E}"/>
          </ac:spMkLst>
        </pc:spChg>
        <pc:spChg chg="add mod">
          <ac:chgData name="Gillett, Richard" userId="f751afb3-89ee-4adb-bf46-b352b62550b4" providerId="ADAL" clId="{A5BB3A64-C60C-45E9-BAE7-11B96E1E2D18}" dt="2026-01-14T04:51:40.863" v="101" actId="122"/>
          <ac:spMkLst>
            <pc:docMk/>
            <pc:sldMasterMk cId="2640799190" sldId="2147483660"/>
            <ac:spMk id="10" creationId="{095A6460-B1AA-2316-FDA5-EA70CFCA2BCE}"/>
          </ac:spMkLst>
        </pc:spChg>
        <pc:spChg chg="add mod">
          <ac:chgData name="Gillett, Richard" userId="f751afb3-89ee-4adb-bf46-b352b62550b4" providerId="ADAL" clId="{A5BB3A64-C60C-45E9-BAE7-11B96E1E2D18}" dt="2026-01-14T04:51:40.863" v="101" actId="122"/>
          <ac:spMkLst>
            <pc:docMk/>
            <pc:sldMasterMk cId="2640799190" sldId="2147483660"/>
            <ac:spMk id="12" creationId="{5C3F94B2-845B-8C14-618C-0011EF5ACAFC}"/>
          </ac:spMkLst>
        </pc:spChg>
        <pc:spChg chg="add mod">
          <ac:chgData name="Gillett, Richard" userId="f751afb3-89ee-4adb-bf46-b352b62550b4" providerId="ADAL" clId="{A5BB3A64-C60C-45E9-BAE7-11B96E1E2D18}" dt="2026-01-14T04:51:40.863" v="101" actId="122"/>
          <ac:spMkLst>
            <pc:docMk/>
            <pc:sldMasterMk cId="2640799190" sldId="2147483660"/>
            <ac:spMk id="13" creationId="{68726AF4-FDF9-481F-5FAC-5D44970F8F1A}"/>
          </ac:spMkLst>
        </pc:spChg>
        <pc:grpChg chg="mod">
          <ac:chgData name="Gillett, Richard" userId="f751afb3-89ee-4adb-bf46-b352b62550b4" providerId="ADAL" clId="{A5BB3A64-C60C-45E9-BAE7-11B96E1E2D18}" dt="2026-01-14T04:51:59.236" v="144" actId="1035"/>
          <ac:grpSpMkLst>
            <pc:docMk/>
            <pc:sldMasterMk cId="2640799190" sldId="2147483660"/>
            <ac:grpSpMk id="3" creationId="{8DD6D3AA-4BA7-8A63-733C-C14EAA9FDEB7}"/>
          </ac:grpSpMkLst>
        </pc:grpChg>
        <pc:picChg chg="add mod">
          <ac:chgData name="Gillett, Richard" userId="f751afb3-89ee-4adb-bf46-b352b62550b4" providerId="ADAL" clId="{A5BB3A64-C60C-45E9-BAE7-11B96E1E2D18}" dt="2026-01-14T04:49:02.755" v="62"/>
          <ac:picMkLst>
            <pc:docMk/>
            <pc:sldMasterMk cId="2640799190" sldId="2147483660"/>
            <ac:picMk id="8" creationId="{FC50643C-7F7A-970E-D291-1F4400B91FB4}"/>
          </ac:picMkLst>
        </pc:picChg>
        <pc:picChg chg="add mod">
          <ac:chgData name="Gillett, Richard" userId="f751afb3-89ee-4adb-bf46-b352b62550b4" providerId="ADAL" clId="{A5BB3A64-C60C-45E9-BAE7-11B96E1E2D18}" dt="2026-01-14T04:49:02.755" v="62"/>
          <ac:picMkLst>
            <pc:docMk/>
            <pc:sldMasterMk cId="2640799190" sldId="2147483660"/>
            <ac:picMk id="11" creationId="{5431439A-A48B-90A9-75ED-DBECEC227C72}"/>
          </ac:picMkLst>
        </pc:picChg>
        <pc:picChg chg="del">
          <ac:chgData name="Gillett, Richard" userId="f751afb3-89ee-4adb-bf46-b352b62550b4" providerId="ADAL" clId="{A5BB3A64-C60C-45E9-BAE7-11B96E1E2D18}" dt="2026-01-14T04:49:34.833" v="69" actId="478"/>
          <ac:picMkLst>
            <pc:docMk/>
            <pc:sldMasterMk cId="2640799190" sldId="2147483660"/>
            <ac:picMk id="1026" creationId="{950F8600-D76B-F4BC-D083-131E82D37775}"/>
          </ac:picMkLst>
        </pc:picChg>
        <pc:sldLayoutChg chg="modSp mod">
          <pc:chgData name="Gillett, Richard" userId="f751afb3-89ee-4adb-bf46-b352b62550b4" providerId="ADAL" clId="{A5BB3A64-C60C-45E9-BAE7-11B96E1E2D18}" dt="2026-01-14T04:46:52.401" v="61" actId="14100"/>
          <pc:sldLayoutMkLst>
            <pc:docMk/>
            <pc:sldMasterMk cId="2640799190" sldId="2147483660"/>
            <pc:sldLayoutMk cId="1363397331" sldId="2147483661"/>
          </pc:sldLayoutMkLst>
          <pc:spChg chg="mod">
            <ac:chgData name="Gillett, Richard" userId="f751afb3-89ee-4adb-bf46-b352b62550b4" providerId="ADAL" clId="{A5BB3A64-C60C-45E9-BAE7-11B96E1E2D18}" dt="2026-01-14T04:46:38.410" v="60" actId="1076"/>
            <ac:spMkLst>
              <pc:docMk/>
              <pc:sldMasterMk cId="2640799190" sldId="2147483660"/>
              <pc:sldLayoutMk cId="1363397331" sldId="2147483661"/>
              <ac:spMk id="15" creationId="{0CFD3C25-6057-A68F-D7E4-8752A2F67E93}"/>
            </ac:spMkLst>
          </pc:spChg>
          <pc:spChg chg="mod">
            <ac:chgData name="Gillett, Richard" userId="f751afb3-89ee-4adb-bf46-b352b62550b4" providerId="ADAL" clId="{A5BB3A64-C60C-45E9-BAE7-11B96E1E2D18}" dt="2026-01-14T04:43:14.725" v="15" actId="1037"/>
            <ac:spMkLst>
              <pc:docMk/>
              <pc:sldMasterMk cId="2640799190" sldId="2147483660"/>
              <pc:sldLayoutMk cId="1363397331" sldId="2147483661"/>
              <ac:spMk id="21" creationId="{8E7B100D-340E-CDEA-8F6B-7FDE741C252A}"/>
            </ac:spMkLst>
          </pc:spChg>
          <pc:spChg chg="mod">
            <ac:chgData name="Gillett, Richard" userId="f751afb3-89ee-4adb-bf46-b352b62550b4" providerId="ADAL" clId="{A5BB3A64-C60C-45E9-BAE7-11B96E1E2D18}" dt="2026-01-14T04:45:07.872" v="47" actId="1076"/>
            <ac:spMkLst>
              <pc:docMk/>
              <pc:sldMasterMk cId="2640799190" sldId="2147483660"/>
              <pc:sldLayoutMk cId="1363397331" sldId="2147483661"/>
              <ac:spMk id="22" creationId="{A79E2BBB-6172-9A7B-B7D2-88173061667A}"/>
            </ac:spMkLst>
          </pc:spChg>
          <pc:spChg chg="mod">
            <ac:chgData name="Gillett, Richard" userId="f751afb3-89ee-4adb-bf46-b352b62550b4" providerId="ADAL" clId="{A5BB3A64-C60C-45E9-BAE7-11B96E1E2D18}" dt="2026-01-14T04:43:22.291" v="17" actId="14100"/>
            <ac:spMkLst>
              <pc:docMk/>
              <pc:sldMasterMk cId="2640799190" sldId="2147483660"/>
              <pc:sldLayoutMk cId="1363397331" sldId="2147483661"/>
              <ac:spMk id="38" creationId="{D56FA25C-826C-AEF5-957C-F09DBE615CC2}"/>
            </ac:spMkLst>
          </pc:spChg>
          <pc:spChg chg="mod">
            <ac:chgData name="Gillett, Richard" userId="f751afb3-89ee-4adb-bf46-b352b62550b4" providerId="ADAL" clId="{A5BB3A64-C60C-45E9-BAE7-11B96E1E2D18}" dt="2026-01-14T04:43:46.171" v="20" actId="1076"/>
            <ac:spMkLst>
              <pc:docMk/>
              <pc:sldMasterMk cId="2640799190" sldId="2147483660"/>
              <pc:sldLayoutMk cId="1363397331" sldId="2147483661"/>
              <ac:spMk id="40" creationId="{3AAC2047-1448-EBFC-6433-602F17048C37}"/>
            </ac:spMkLst>
          </pc:spChg>
          <pc:spChg chg="mod">
            <ac:chgData name="Gillett, Richard" userId="f751afb3-89ee-4adb-bf46-b352b62550b4" providerId="ADAL" clId="{A5BB3A64-C60C-45E9-BAE7-11B96E1E2D18}" dt="2026-01-14T04:45:15.163" v="49" actId="14100"/>
            <ac:spMkLst>
              <pc:docMk/>
              <pc:sldMasterMk cId="2640799190" sldId="2147483660"/>
              <pc:sldLayoutMk cId="1363397331" sldId="2147483661"/>
              <ac:spMk id="41" creationId="{D4F00C51-9060-7169-179B-F541DAFC0C7E}"/>
            </ac:spMkLst>
          </pc:spChg>
          <pc:spChg chg="mod">
            <ac:chgData name="Gillett, Richard" userId="f751afb3-89ee-4adb-bf46-b352b62550b4" providerId="ADAL" clId="{A5BB3A64-C60C-45E9-BAE7-11B96E1E2D18}" dt="2026-01-14T04:46:38.410" v="60" actId="1076"/>
            <ac:spMkLst>
              <pc:docMk/>
              <pc:sldMasterMk cId="2640799190" sldId="2147483660"/>
              <pc:sldLayoutMk cId="1363397331" sldId="2147483661"/>
              <ac:spMk id="42" creationId="{EF9CBF36-A38B-ED1E-AFAF-CEAD51735C04}"/>
            </ac:spMkLst>
          </pc:spChg>
          <pc:spChg chg="mod">
            <ac:chgData name="Gillett, Richard" userId="f751afb3-89ee-4adb-bf46-b352b62550b4" providerId="ADAL" clId="{A5BB3A64-C60C-45E9-BAE7-11B96E1E2D18}" dt="2026-01-14T04:46:52.401" v="61" actId="14100"/>
            <ac:spMkLst>
              <pc:docMk/>
              <pc:sldMasterMk cId="2640799190" sldId="2147483660"/>
              <pc:sldLayoutMk cId="1363397331" sldId="2147483661"/>
              <ac:spMk id="44" creationId="{0E14B21D-632D-7EFD-12FE-450DCBD0C24C}"/>
            </ac:spMkLst>
          </pc:spChg>
          <pc:spChg chg="mod">
            <ac:chgData name="Gillett, Richard" userId="f751afb3-89ee-4adb-bf46-b352b62550b4" providerId="ADAL" clId="{A5BB3A64-C60C-45E9-BAE7-11B96E1E2D18}" dt="2026-01-14T04:44:57.124" v="46" actId="1076"/>
            <ac:spMkLst>
              <pc:docMk/>
              <pc:sldMasterMk cId="2640799190" sldId="2147483660"/>
              <pc:sldLayoutMk cId="1363397331" sldId="2147483661"/>
              <ac:spMk id="47" creationId="{B1F62D07-2195-698B-2714-154E4501E4EB}"/>
            </ac:spMkLst>
          </pc:spChg>
          <pc:spChg chg="mod">
            <ac:chgData name="Gillett, Richard" userId="f751afb3-89ee-4adb-bf46-b352b62550b4" providerId="ADAL" clId="{A5BB3A64-C60C-45E9-BAE7-11B96E1E2D18}" dt="2026-01-14T04:43:14.725" v="15" actId="1037"/>
            <ac:spMkLst>
              <pc:docMk/>
              <pc:sldMasterMk cId="2640799190" sldId="2147483660"/>
              <pc:sldLayoutMk cId="1363397331" sldId="2147483661"/>
              <ac:spMk id="49" creationId="{1FE6F18A-7157-4F0B-5E13-82B5E30007F4}"/>
            </ac:spMkLst>
          </pc:spChg>
          <pc:spChg chg="mod">
            <ac:chgData name="Gillett, Richard" userId="f751afb3-89ee-4adb-bf46-b352b62550b4" providerId="ADAL" clId="{A5BB3A64-C60C-45E9-BAE7-11B96E1E2D18}" dt="2026-01-14T04:46:38.410" v="60" actId="1076"/>
            <ac:spMkLst>
              <pc:docMk/>
              <pc:sldMasterMk cId="2640799190" sldId="2147483660"/>
              <pc:sldLayoutMk cId="1363397331" sldId="2147483661"/>
              <ac:spMk id="50" creationId="{A8C0D454-B653-61F4-5751-F6813F0ADF7C}"/>
            </ac:spMkLst>
          </pc:spChg>
          <pc:picChg chg="mod">
            <ac:chgData name="Gillett, Richard" userId="f751afb3-89ee-4adb-bf46-b352b62550b4" providerId="ADAL" clId="{A5BB3A64-C60C-45E9-BAE7-11B96E1E2D18}" dt="2026-01-14T04:45:07.872" v="47" actId="1076"/>
            <ac:picMkLst>
              <pc:docMk/>
              <pc:sldMasterMk cId="2640799190" sldId="2147483660"/>
              <pc:sldLayoutMk cId="1363397331" sldId="2147483661"/>
              <ac:picMk id="94" creationId="{6C1D9F35-E879-69FC-7F97-6A6DA195BB72}"/>
            </ac:picMkLst>
          </pc:picChg>
          <pc:picChg chg="mod">
            <ac:chgData name="Gillett, Richard" userId="f751afb3-89ee-4adb-bf46-b352b62550b4" providerId="ADAL" clId="{A5BB3A64-C60C-45E9-BAE7-11B96E1E2D18}" dt="2026-01-14T04:46:38.410" v="60" actId="1076"/>
            <ac:picMkLst>
              <pc:docMk/>
              <pc:sldMasterMk cId="2640799190" sldId="2147483660"/>
              <pc:sldLayoutMk cId="1363397331" sldId="2147483661"/>
              <ac:picMk id="96" creationId="{45022D99-4D6F-EC4D-B596-181CE3D268A0}"/>
            </ac:picMkLst>
          </pc:picChg>
          <pc:picChg chg="mod">
            <ac:chgData name="Gillett, Richard" userId="f751afb3-89ee-4adb-bf46-b352b62550b4" providerId="ADAL" clId="{A5BB3A64-C60C-45E9-BAE7-11B96E1E2D18}" dt="2026-01-14T04:43:14.725" v="15" actId="1037"/>
            <ac:picMkLst>
              <pc:docMk/>
              <pc:sldMasterMk cId="2640799190" sldId="2147483660"/>
              <pc:sldLayoutMk cId="1363397331" sldId="2147483661"/>
              <ac:picMk id="2075" creationId="{541A6AC7-D175-3548-67FC-DC5600EFAB59}"/>
            </ac:picMkLst>
          </pc:picChg>
        </pc:sldLayoutChg>
      </pc:sldMasterChg>
    </pc:docChg>
  </pc:docChgLst>
  <pc:docChgLst>
    <pc:chgData name="Gillett, Richard" userId="f751afb3-89ee-4adb-bf46-b352b62550b4" providerId="ADAL" clId="{DEA488FC-94AF-4063-9B1C-28C28240276E}"/>
    <pc:docChg chg="undo custSel addSld delSld modSld addMainMaster delMainMaster modMainMaster">
      <pc:chgData name="Gillett, Richard" userId="f751afb3-89ee-4adb-bf46-b352b62550b4" providerId="ADAL" clId="{DEA488FC-94AF-4063-9B1C-28C28240276E}" dt="2025-12-29T12:30:10.729" v="2709" actId="6549"/>
      <pc:docMkLst>
        <pc:docMk/>
      </pc:docMkLst>
      <pc:sldChg chg="addSp delSp modSp del mod">
        <pc:chgData name="Gillett, Richard" userId="f751afb3-89ee-4adb-bf46-b352b62550b4" providerId="ADAL" clId="{DEA488FC-94AF-4063-9B1C-28C28240276E}" dt="2025-12-15T12:37:58.584" v="686" actId="47"/>
        <pc:sldMkLst>
          <pc:docMk/>
          <pc:sldMk cId="44187874" sldId="256"/>
        </pc:sldMkLst>
      </pc:sldChg>
      <pc:sldChg chg="new del">
        <pc:chgData name="Gillett, Richard" userId="f751afb3-89ee-4adb-bf46-b352b62550b4" providerId="ADAL" clId="{DEA488FC-94AF-4063-9B1C-28C28240276E}" dt="2025-12-15T12:43:29.510" v="690" actId="47"/>
        <pc:sldMkLst>
          <pc:docMk/>
          <pc:sldMk cId="3478252300" sldId="257"/>
        </pc:sldMkLst>
      </pc:sldChg>
      <pc:sldChg chg="add del">
        <pc:chgData name="Gillett, Richard" userId="f751afb3-89ee-4adb-bf46-b352b62550b4" providerId="ADAL" clId="{DEA488FC-94AF-4063-9B1C-28C28240276E}" dt="2025-12-12T08:29:51.040" v="295" actId="47"/>
        <pc:sldMkLst>
          <pc:docMk/>
          <pc:sldMk cId="4108998800" sldId="257"/>
        </pc:sldMkLst>
      </pc:sldChg>
      <pc:sldChg chg="addSp delSp modSp new mod">
        <pc:chgData name="Gillett, Richard" userId="f751afb3-89ee-4adb-bf46-b352b62550b4" providerId="ADAL" clId="{DEA488FC-94AF-4063-9B1C-28C28240276E}" dt="2025-12-29T06:05:16.883" v="1671" actId="21"/>
        <pc:sldMkLst>
          <pc:docMk/>
          <pc:sldMk cId="4050248657" sldId="258"/>
        </pc:sldMkLst>
      </pc:sldChg>
      <pc:sldMasterChg chg="addSp delSp modSp mod modSldLayout">
        <pc:chgData name="Gillett, Richard" userId="f751afb3-89ee-4adb-bf46-b352b62550b4" providerId="ADAL" clId="{DEA488FC-94AF-4063-9B1C-28C28240276E}" dt="2025-12-29T12:30:10.729" v="2709" actId="6549"/>
        <pc:sldMasterMkLst>
          <pc:docMk/>
          <pc:sldMasterMk cId="2640799190" sldId="2147483660"/>
        </pc:sldMasterMkLst>
        <pc:spChg chg="add mod">
          <ac:chgData name="Gillett, Richard" userId="f751afb3-89ee-4adb-bf46-b352b62550b4" providerId="ADAL" clId="{DEA488FC-94AF-4063-9B1C-28C28240276E}" dt="2025-12-29T12:30:10.729" v="2709" actId="6549"/>
          <ac:spMkLst>
            <pc:docMk/>
            <pc:sldMasterMk cId="2640799190" sldId="2147483660"/>
            <ac:spMk id="14" creationId="{465D00C7-B8A6-3024-4A5D-41B448AA8CD8}"/>
          </ac:spMkLst>
        </pc:spChg>
        <pc:sldLayoutChg chg="addSp delSp modSp mod">
          <pc:chgData name="Gillett, Richard" userId="f751afb3-89ee-4adb-bf46-b352b62550b4" providerId="ADAL" clId="{DEA488FC-94AF-4063-9B1C-28C28240276E}" dt="2025-12-29T12:11:39.590" v="2678" actId="1036"/>
          <pc:sldLayoutMkLst>
            <pc:docMk/>
            <pc:sldMasterMk cId="2640799190" sldId="2147483660"/>
            <pc:sldLayoutMk cId="1363397331" sldId="2147483661"/>
          </pc:sldLayoutMkLst>
        </pc:sldLayoutChg>
      </pc:sldMasterChg>
      <pc:sldMasterChg chg="new del mod addSldLayout delSldLayout">
        <pc:chgData name="Gillett, Richard" userId="f751afb3-89ee-4adb-bf46-b352b62550b4" providerId="ADAL" clId="{DEA488FC-94AF-4063-9B1C-28C28240276E}" dt="2025-12-28T05:39:29.159" v="992" actId="6938"/>
        <pc:sldMasterMkLst>
          <pc:docMk/>
          <pc:sldMasterMk cId="1153310644" sldId="2147483662"/>
        </pc:sldMasterMkLst>
        <pc:sldLayoutChg chg="new del replId">
          <pc:chgData name="Gillett, Richard" userId="f751afb3-89ee-4adb-bf46-b352b62550b4" providerId="ADAL" clId="{DEA488FC-94AF-4063-9B1C-28C28240276E}" dt="2025-12-28T05:39:29.159" v="992" actId="6938"/>
          <pc:sldLayoutMkLst>
            <pc:docMk/>
            <pc:sldMasterMk cId="1153310644" sldId="2147483662"/>
            <pc:sldLayoutMk cId="3663374887" sldId="2147483663"/>
          </pc:sldLayoutMkLst>
        </pc:sldLayoutChg>
        <pc:sldLayoutChg chg="new del replId">
          <pc:chgData name="Gillett, Richard" userId="f751afb3-89ee-4adb-bf46-b352b62550b4" providerId="ADAL" clId="{DEA488FC-94AF-4063-9B1C-28C28240276E}" dt="2025-12-28T05:39:29.159" v="992" actId="6938"/>
          <pc:sldLayoutMkLst>
            <pc:docMk/>
            <pc:sldMasterMk cId="1153310644" sldId="2147483662"/>
            <pc:sldLayoutMk cId="265387835" sldId="2147483664"/>
          </pc:sldLayoutMkLst>
        </pc:sldLayoutChg>
        <pc:sldLayoutChg chg="new del replId">
          <pc:chgData name="Gillett, Richard" userId="f751afb3-89ee-4adb-bf46-b352b62550b4" providerId="ADAL" clId="{DEA488FC-94AF-4063-9B1C-28C28240276E}" dt="2025-12-28T05:39:29.159" v="992" actId="6938"/>
          <pc:sldLayoutMkLst>
            <pc:docMk/>
            <pc:sldMasterMk cId="1153310644" sldId="2147483662"/>
            <pc:sldLayoutMk cId="739824652" sldId="2147483665"/>
          </pc:sldLayoutMkLst>
        </pc:sldLayoutChg>
        <pc:sldLayoutChg chg="new del replId">
          <pc:chgData name="Gillett, Richard" userId="f751afb3-89ee-4adb-bf46-b352b62550b4" providerId="ADAL" clId="{DEA488FC-94AF-4063-9B1C-28C28240276E}" dt="2025-12-28T05:39:29.159" v="992" actId="6938"/>
          <pc:sldLayoutMkLst>
            <pc:docMk/>
            <pc:sldMasterMk cId="1153310644" sldId="2147483662"/>
            <pc:sldLayoutMk cId="826097363" sldId="2147483666"/>
          </pc:sldLayoutMkLst>
        </pc:sldLayoutChg>
        <pc:sldLayoutChg chg="new del replId">
          <pc:chgData name="Gillett, Richard" userId="f751afb3-89ee-4adb-bf46-b352b62550b4" providerId="ADAL" clId="{DEA488FC-94AF-4063-9B1C-28C28240276E}" dt="2025-12-28T05:39:29.159" v="992" actId="6938"/>
          <pc:sldLayoutMkLst>
            <pc:docMk/>
            <pc:sldMasterMk cId="1153310644" sldId="2147483662"/>
            <pc:sldLayoutMk cId="326132503" sldId="2147483667"/>
          </pc:sldLayoutMkLst>
        </pc:sldLayoutChg>
        <pc:sldLayoutChg chg="new del replId">
          <pc:chgData name="Gillett, Richard" userId="f751afb3-89ee-4adb-bf46-b352b62550b4" providerId="ADAL" clId="{DEA488FC-94AF-4063-9B1C-28C28240276E}" dt="2025-12-28T05:39:29.159" v="992" actId="6938"/>
          <pc:sldLayoutMkLst>
            <pc:docMk/>
            <pc:sldMasterMk cId="1153310644" sldId="2147483662"/>
            <pc:sldLayoutMk cId="501820431" sldId="2147483668"/>
          </pc:sldLayoutMkLst>
        </pc:sldLayoutChg>
        <pc:sldLayoutChg chg="new del replId">
          <pc:chgData name="Gillett, Richard" userId="f751afb3-89ee-4adb-bf46-b352b62550b4" providerId="ADAL" clId="{DEA488FC-94AF-4063-9B1C-28C28240276E}" dt="2025-12-28T05:39:29.159" v="992" actId="6938"/>
          <pc:sldLayoutMkLst>
            <pc:docMk/>
            <pc:sldMasterMk cId="1153310644" sldId="2147483662"/>
            <pc:sldLayoutMk cId="97151866" sldId="2147483669"/>
          </pc:sldLayoutMkLst>
        </pc:sldLayoutChg>
        <pc:sldLayoutChg chg="new del replId">
          <pc:chgData name="Gillett, Richard" userId="f751afb3-89ee-4adb-bf46-b352b62550b4" providerId="ADAL" clId="{DEA488FC-94AF-4063-9B1C-28C28240276E}" dt="2025-12-28T05:39:29.159" v="992" actId="6938"/>
          <pc:sldLayoutMkLst>
            <pc:docMk/>
            <pc:sldMasterMk cId="1153310644" sldId="2147483662"/>
            <pc:sldLayoutMk cId="2687169999" sldId="2147483670"/>
          </pc:sldLayoutMkLst>
        </pc:sldLayoutChg>
        <pc:sldLayoutChg chg="new del replId">
          <pc:chgData name="Gillett, Richard" userId="f751afb3-89ee-4adb-bf46-b352b62550b4" providerId="ADAL" clId="{DEA488FC-94AF-4063-9B1C-28C28240276E}" dt="2025-12-28T05:39:29.159" v="992" actId="6938"/>
          <pc:sldLayoutMkLst>
            <pc:docMk/>
            <pc:sldMasterMk cId="1153310644" sldId="2147483662"/>
            <pc:sldLayoutMk cId="210086215" sldId="2147483671"/>
          </pc:sldLayoutMkLst>
        </pc:sldLayoutChg>
        <pc:sldLayoutChg chg="new del replId">
          <pc:chgData name="Gillett, Richard" userId="f751afb3-89ee-4adb-bf46-b352b62550b4" providerId="ADAL" clId="{DEA488FC-94AF-4063-9B1C-28C28240276E}" dt="2025-12-28T05:39:29.159" v="992" actId="6938"/>
          <pc:sldLayoutMkLst>
            <pc:docMk/>
            <pc:sldMasterMk cId="1153310644" sldId="2147483662"/>
            <pc:sldLayoutMk cId="2341649398" sldId="2147483672"/>
          </pc:sldLayoutMkLst>
        </pc:sldLayoutChg>
        <pc:sldLayoutChg chg="new del replId">
          <pc:chgData name="Gillett, Richard" userId="f751afb3-89ee-4adb-bf46-b352b62550b4" providerId="ADAL" clId="{DEA488FC-94AF-4063-9B1C-28C28240276E}" dt="2025-12-28T05:39:29.159" v="992" actId="6938"/>
          <pc:sldLayoutMkLst>
            <pc:docMk/>
            <pc:sldMasterMk cId="1153310644" sldId="2147483662"/>
            <pc:sldLayoutMk cId="210891173" sldId="2147483673"/>
          </pc:sldLayoutMkLst>
        </pc:sldLayoutChg>
      </pc:sldMasterChg>
      <pc:sldMasterChg chg="new del mod addSldLayout">
        <pc:chgData name="Gillett, Richard" userId="f751afb3-89ee-4adb-bf46-b352b62550b4" providerId="ADAL" clId="{DEA488FC-94AF-4063-9B1C-28C28240276E}" dt="2025-12-19T01:00:52.114" v="694" actId="2696"/>
        <pc:sldMasterMkLst>
          <pc:docMk/>
          <pc:sldMasterMk cId="2336241063" sldId="2147483662"/>
        </pc:sldMasterMkLst>
        <pc:sldLayoutChg chg="new replId">
          <pc:chgData name="Gillett, Richard" userId="f751afb3-89ee-4adb-bf46-b352b62550b4" providerId="ADAL" clId="{DEA488FC-94AF-4063-9B1C-28C28240276E}" dt="2025-12-19T01:00:49.576" v="693" actId="6938"/>
          <pc:sldLayoutMkLst>
            <pc:docMk/>
            <pc:sldMasterMk cId="2336241063" sldId="2147483662"/>
            <pc:sldLayoutMk cId="3279756636" sldId="2147483663"/>
          </pc:sldLayoutMkLst>
        </pc:sldLayoutChg>
        <pc:sldLayoutChg chg="new replId">
          <pc:chgData name="Gillett, Richard" userId="f751afb3-89ee-4adb-bf46-b352b62550b4" providerId="ADAL" clId="{DEA488FC-94AF-4063-9B1C-28C28240276E}" dt="2025-12-19T01:00:49.576" v="693" actId="6938"/>
          <pc:sldLayoutMkLst>
            <pc:docMk/>
            <pc:sldMasterMk cId="2336241063" sldId="2147483662"/>
            <pc:sldLayoutMk cId="2568819035" sldId="2147483664"/>
          </pc:sldLayoutMkLst>
        </pc:sldLayoutChg>
        <pc:sldLayoutChg chg="new replId">
          <pc:chgData name="Gillett, Richard" userId="f751afb3-89ee-4adb-bf46-b352b62550b4" providerId="ADAL" clId="{DEA488FC-94AF-4063-9B1C-28C28240276E}" dt="2025-12-19T01:00:49.576" v="693" actId="6938"/>
          <pc:sldLayoutMkLst>
            <pc:docMk/>
            <pc:sldMasterMk cId="2336241063" sldId="2147483662"/>
            <pc:sldLayoutMk cId="366554991" sldId="2147483665"/>
          </pc:sldLayoutMkLst>
        </pc:sldLayoutChg>
        <pc:sldLayoutChg chg="new replId">
          <pc:chgData name="Gillett, Richard" userId="f751afb3-89ee-4adb-bf46-b352b62550b4" providerId="ADAL" clId="{DEA488FC-94AF-4063-9B1C-28C28240276E}" dt="2025-12-19T01:00:49.576" v="693" actId="6938"/>
          <pc:sldLayoutMkLst>
            <pc:docMk/>
            <pc:sldMasterMk cId="2336241063" sldId="2147483662"/>
            <pc:sldLayoutMk cId="1003099896" sldId="2147483666"/>
          </pc:sldLayoutMkLst>
        </pc:sldLayoutChg>
        <pc:sldLayoutChg chg="new replId">
          <pc:chgData name="Gillett, Richard" userId="f751afb3-89ee-4adb-bf46-b352b62550b4" providerId="ADAL" clId="{DEA488FC-94AF-4063-9B1C-28C28240276E}" dt="2025-12-19T01:00:49.576" v="693" actId="6938"/>
          <pc:sldLayoutMkLst>
            <pc:docMk/>
            <pc:sldMasterMk cId="2336241063" sldId="2147483662"/>
            <pc:sldLayoutMk cId="1203749154" sldId="2147483667"/>
          </pc:sldLayoutMkLst>
        </pc:sldLayoutChg>
        <pc:sldLayoutChg chg="new replId">
          <pc:chgData name="Gillett, Richard" userId="f751afb3-89ee-4adb-bf46-b352b62550b4" providerId="ADAL" clId="{DEA488FC-94AF-4063-9B1C-28C28240276E}" dt="2025-12-19T01:00:49.576" v="693" actId="6938"/>
          <pc:sldLayoutMkLst>
            <pc:docMk/>
            <pc:sldMasterMk cId="2336241063" sldId="2147483662"/>
            <pc:sldLayoutMk cId="122332718" sldId="2147483668"/>
          </pc:sldLayoutMkLst>
        </pc:sldLayoutChg>
        <pc:sldLayoutChg chg="new replId">
          <pc:chgData name="Gillett, Richard" userId="f751afb3-89ee-4adb-bf46-b352b62550b4" providerId="ADAL" clId="{DEA488FC-94AF-4063-9B1C-28C28240276E}" dt="2025-12-19T01:00:49.576" v="693" actId="6938"/>
          <pc:sldLayoutMkLst>
            <pc:docMk/>
            <pc:sldMasterMk cId="2336241063" sldId="2147483662"/>
            <pc:sldLayoutMk cId="1661408711" sldId="2147483669"/>
          </pc:sldLayoutMkLst>
        </pc:sldLayoutChg>
        <pc:sldLayoutChg chg="new replId">
          <pc:chgData name="Gillett, Richard" userId="f751afb3-89ee-4adb-bf46-b352b62550b4" providerId="ADAL" clId="{DEA488FC-94AF-4063-9B1C-28C28240276E}" dt="2025-12-19T01:00:49.576" v="693" actId="6938"/>
          <pc:sldLayoutMkLst>
            <pc:docMk/>
            <pc:sldMasterMk cId="2336241063" sldId="2147483662"/>
            <pc:sldLayoutMk cId="2084902294" sldId="2147483670"/>
          </pc:sldLayoutMkLst>
        </pc:sldLayoutChg>
        <pc:sldLayoutChg chg="new replId">
          <pc:chgData name="Gillett, Richard" userId="f751afb3-89ee-4adb-bf46-b352b62550b4" providerId="ADAL" clId="{DEA488FC-94AF-4063-9B1C-28C28240276E}" dt="2025-12-19T01:00:49.576" v="693" actId="6938"/>
          <pc:sldLayoutMkLst>
            <pc:docMk/>
            <pc:sldMasterMk cId="2336241063" sldId="2147483662"/>
            <pc:sldLayoutMk cId="2402761395" sldId="2147483671"/>
          </pc:sldLayoutMkLst>
        </pc:sldLayoutChg>
        <pc:sldLayoutChg chg="new replId">
          <pc:chgData name="Gillett, Richard" userId="f751afb3-89ee-4adb-bf46-b352b62550b4" providerId="ADAL" clId="{DEA488FC-94AF-4063-9B1C-28C28240276E}" dt="2025-12-19T01:00:49.576" v="693" actId="6938"/>
          <pc:sldLayoutMkLst>
            <pc:docMk/>
            <pc:sldMasterMk cId="2336241063" sldId="2147483662"/>
            <pc:sldLayoutMk cId="1892790150" sldId="2147483672"/>
          </pc:sldLayoutMkLst>
        </pc:sldLayoutChg>
        <pc:sldLayoutChg chg="new replId">
          <pc:chgData name="Gillett, Richard" userId="f751afb3-89ee-4adb-bf46-b352b62550b4" providerId="ADAL" clId="{DEA488FC-94AF-4063-9B1C-28C28240276E}" dt="2025-12-19T01:00:49.576" v="693" actId="6938"/>
          <pc:sldLayoutMkLst>
            <pc:docMk/>
            <pc:sldMasterMk cId="2336241063" sldId="2147483662"/>
            <pc:sldLayoutMk cId="262109487" sldId="2147483673"/>
          </pc:sldLayoutMkLst>
        </pc:sldLayoutChg>
      </pc:sldMasterChg>
      <pc:sldMasterChg chg="add del mod addSldLayout delSldLayout modSldLayout">
        <pc:chgData name="Gillett, Richard" userId="f751afb3-89ee-4adb-bf46-b352b62550b4" providerId="ADAL" clId="{DEA488FC-94AF-4063-9B1C-28C28240276E}" dt="2025-12-12T08:39:04.712" v="496" actId="2890"/>
        <pc:sldMasterMkLst>
          <pc:docMk/>
          <pc:sldMasterMk cId="3317877594" sldId="2147483662"/>
        </pc:sldMasterMkLst>
        <pc:sldLayoutChg chg="add del mod replId">
          <pc:chgData name="Gillett, Richard" userId="f751afb3-89ee-4adb-bf46-b352b62550b4" providerId="ADAL" clId="{DEA488FC-94AF-4063-9B1C-28C28240276E}" dt="2025-12-12T08:39:04.712" v="496" actId="2890"/>
          <pc:sldLayoutMkLst>
            <pc:docMk/>
            <pc:sldMasterMk cId="3317877594" sldId="2147483662"/>
            <pc:sldLayoutMk cId="2071558585" sldId="2147483663"/>
          </pc:sldLayoutMkLst>
        </pc:sldLayoutChg>
      </pc:sldMasterChg>
    </pc:docChg>
  </pc:docChgLst>
  <pc:docChgLst>
    <pc:chgData name="Gillett, Richard" userId="f751afb3-89ee-4adb-bf46-b352b62550b4" providerId="ADAL" clId="{E1DC7D8A-5337-4AAE-9935-D0A80B248513}"/>
    <pc:docChg chg="undo redo custSel modSld addMainMaster delMainMaster modMainMaster">
      <pc:chgData name="Gillett, Richard" userId="f751afb3-89ee-4adb-bf46-b352b62550b4" providerId="ADAL" clId="{E1DC7D8A-5337-4AAE-9935-D0A80B248513}" dt="2026-01-13T09:39:19.990" v="1024" actId="14100"/>
      <pc:docMkLst>
        <pc:docMk/>
      </pc:docMkLst>
      <pc:sldChg chg="modSp mod">
        <pc:chgData name="Gillett, Richard" userId="f751afb3-89ee-4adb-bf46-b352b62550b4" providerId="ADAL" clId="{E1DC7D8A-5337-4AAE-9935-D0A80B248513}" dt="2026-01-13T09:39:19.990" v="1024" actId="14100"/>
        <pc:sldMkLst>
          <pc:docMk/>
          <pc:sldMk cId="4050248657" sldId="258"/>
        </pc:sldMkLst>
        <pc:spChg chg="mod">
          <ac:chgData name="Gillett, Richard" userId="f751afb3-89ee-4adb-bf46-b352b62550b4" providerId="ADAL" clId="{E1DC7D8A-5337-4AAE-9935-D0A80B248513}" dt="2026-01-13T09:39:19.990" v="1024" actId="14100"/>
          <ac:spMkLst>
            <pc:docMk/>
            <pc:sldMk cId="4050248657" sldId="258"/>
            <ac:spMk id="9" creationId="{F98833C7-4F68-7FFA-40F5-A320C257F350}"/>
          </ac:spMkLst>
        </pc:spChg>
      </pc:sldChg>
      <pc:sldMasterChg chg="addSp delSp modSp mod modSldLayout">
        <pc:chgData name="Gillett, Richard" userId="f751afb3-89ee-4adb-bf46-b352b62550b4" providerId="ADAL" clId="{E1DC7D8A-5337-4AAE-9935-D0A80B248513}" dt="2026-01-13T09:38:14.758" v="1023" actId="1036"/>
        <pc:sldMasterMkLst>
          <pc:docMk/>
          <pc:sldMasterMk cId="2640799190" sldId="2147483660"/>
        </pc:sldMasterMkLst>
        <pc:spChg chg="mod">
          <ac:chgData name="Gillett, Richard" userId="f751afb3-89ee-4adb-bf46-b352b62550b4" providerId="ADAL" clId="{E1DC7D8A-5337-4AAE-9935-D0A80B248513}" dt="2026-01-10T12:08:58.603" v="738" actId="20577"/>
          <ac:spMkLst>
            <pc:docMk/>
            <pc:sldMasterMk cId="2640799190" sldId="2147483660"/>
            <ac:spMk id="14" creationId="{465D00C7-B8A6-3024-4A5D-41B448AA8CD8}"/>
          </ac:spMkLst>
        </pc:spChg>
        <pc:picChg chg="add del mod modCrop">
          <ac:chgData name="Gillett, Richard" userId="f751afb3-89ee-4adb-bf46-b352b62550b4" providerId="ADAL" clId="{E1DC7D8A-5337-4AAE-9935-D0A80B248513}" dt="2026-01-12T02:19:20.597" v="1006"/>
          <ac:picMkLst>
            <pc:docMk/>
            <pc:sldMasterMk cId="2640799190" sldId="2147483660"/>
            <ac:picMk id="4" creationId="{51E7BF01-DAA0-96B3-CBE2-33C489A3AC33}"/>
          </ac:picMkLst>
        </pc:picChg>
        <pc:picChg chg="add mod">
          <ac:chgData name="Gillett, Richard" userId="f751afb3-89ee-4adb-bf46-b352b62550b4" providerId="ADAL" clId="{E1DC7D8A-5337-4AAE-9935-D0A80B248513}" dt="2026-01-13T09:38:14.758" v="1023" actId="1036"/>
          <ac:picMkLst>
            <pc:docMk/>
            <pc:sldMasterMk cId="2640799190" sldId="2147483660"/>
            <ac:picMk id="1026" creationId="{950F8600-D76B-F4BC-D083-131E82D37775}"/>
          </ac:picMkLst>
        </pc:picChg>
        <pc:sldLayoutChg chg="addSp delSp modSp mod">
          <pc:chgData name="Gillett, Richard" userId="f751afb3-89ee-4adb-bf46-b352b62550b4" providerId="ADAL" clId="{E1DC7D8A-5337-4AAE-9935-D0A80B248513}" dt="2026-01-13T09:37:49.877" v="1013" actId="1035"/>
          <pc:sldLayoutMkLst>
            <pc:docMk/>
            <pc:sldMasterMk cId="2640799190" sldId="2147483660"/>
            <pc:sldLayoutMk cId="1363397331" sldId="2147483661"/>
          </pc:sldLayoutMkLst>
          <pc:spChg chg="add mod">
            <ac:chgData name="Gillett, Richard" userId="f751afb3-89ee-4adb-bf46-b352b62550b4" providerId="ADAL" clId="{E1DC7D8A-5337-4AAE-9935-D0A80B248513}" dt="2026-01-11T11:57:37.586" v="905" actId="1076"/>
            <ac:spMkLst>
              <pc:docMk/>
              <pc:sldMasterMk cId="2640799190" sldId="2147483660"/>
              <pc:sldLayoutMk cId="1363397331" sldId="2147483661"/>
              <ac:spMk id="15" creationId="{0CFD3C25-6057-A68F-D7E4-8752A2F67E93}"/>
            </ac:spMkLst>
          </pc:spChg>
          <pc:spChg chg="mod">
            <ac:chgData name="Gillett, Richard" userId="f751afb3-89ee-4adb-bf46-b352b62550b4" providerId="ADAL" clId="{E1DC7D8A-5337-4AAE-9935-D0A80B248513}" dt="2026-01-10T11:49:48.696" v="648" actId="1038"/>
            <ac:spMkLst>
              <pc:docMk/>
              <pc:sldMasterMk cId="2640799190" sldId="2147483660"/>
              <pc:sldLayoutMk cId="1363397331" sldId="2147483661"/>
              <ac:spMk id="17" creationId="{E153B05D-1487-8051-2ADA-5CCDC9A62160}"/>
            </ac:spMkLst>
          </pc:spChg>
          <pc:spChg chg="add mod">
            <ac:chgData name="Gillett, Richard" userId="f751afb3-89ee-4adb-bf46-b352b62550b4" providerId="ADAL" clId="{E1DC7D8A-5337-4AAE-9935-D0A80B248513}" dt="2026-01-11T11:56:31.392" v="896" actId="1076"/>
            <ac:spMkLst>
              <pc:docMk/>
              <pc:sldMasterMk cId="2640799190" sldId="2147483660"/>
              <pc:sldLayoutMk cId="1363397331" sldId="2147483661"/>
              <ac:spMk id="18" creationId="{F398ED92-E238-6D9E-B3F0-984D6E2E8650}"/>
            </ac:spMkLst>
          </pc:spChg>
          <pc:spChg chg="mod">
            <ac:chgData name="Gillett, Richard" userId="f751afb3-89ee-4adb-bf46-b352b62550b4" providerId="ADAL" clId="{E1DC7D8A-5337-4AAE-9935-D0A80B248513}" dt="2026-01-10T14:21:05.082" v="891" actId="207"/>
            <ac:spMkLst>
              <pc:docMk/>
              <pc:sldMasterMk cId="2640799190" sldId="2147483660"/>
              <pc:sldLayoutMk cId="1363397331" sldId="2147483661"/>
              <ac:spMk id="20" creationId="{4AAEA4BB-C109-28FA-B6A2-6EF5B68D1217}"/>
            </ac:spMkLst>
          </pc:spChg>
          <pc:spChg chg="mod">
            <ac:chgData name="Gillett, Richard" userId="f751afb3-89ee-4adb-bf46-b352b62550b4" providerId="ADAL" clId="{E1DC7D8A-5337-4AAE-9935-D0A80B248513}" dt="2026-01-11T11:56:38.634" v="897" actId="1076"/>
            <ac:spMkLst>
              <pc:docMk/>
              <pc:sldMasterMk cId="2640799190" sldId="2147483660"/>
              <pc:sldLayoutMk cId="1363397331" sldId="2147483661"/>
              <ac:spMk id="21" creationId="{8E7B100D-340E-CDEA-8F6B-7FDE741C252A}"/>
            </ac:spMkLst>
          </pc:spChg>
          <pc:spChg chg="mod">
            <ac:chgData name="Gillett, Richard" userId="f751afb3-89ee-4adb-bf46-b352b62550b4" providerId="ADAL" clId="{E1DC7D8A-5337-4AAE-9935-D0A80B248513}" dt="2026-01-11T11:57:10.271" v="901" actId="1076"/>
            <ac:spMkLst>
              <pc:docMk/>
              <pc:sldMasterMk cId="2640799190" sldId="2147483660"/>
              <pc:sldLayoutMk cId="1363397331" sldId="2147483661"/>
              <ac:spMk id="22" creationId="{A79E2BBB-6172-9A7B-B7D2-88173061667A}"/>
            </ac:spMkLst>
          </pc:spChg>
          <pc:spChg chg="mod">
            <ac:chgData name="Gillett, Richard" userId="f751afb3-89ee-4adb-bf46-b352b62550b4" providerId="ADAL" clId="{E1DC7D8A-5337-4AAE-9935-D0A80B248513}" dt="2026-01-11T11:56:53.889" v="900" actId="14100"/>
            <ac:spMkLst>
              <pc:docMk/>
              <pc:sldMasterMk cId="2640799190" sldId="2147483660"/>
              <pc:sldLayoutMk cId="1363397331" sldId="2147483661"/>
              <ac:spMk id="37" creationId="{814A0012-CF31-67AE-4E97-AA42CBE2A6AE}"/>
            </ac:spMkLst>
          </pc:spChg>
          <pc:spChg chg="add mod">
            <ac:chgData name="Gillett, Richard" userId="f751afb3-89ee-4adb-bf46-b352b62550b4" providerId="ADAL" clId="{E1DC7D8A-5337-4AAE-9935-D0A80B248513}" dt="2026-01-11T11:56:38.634" v="897" actId="1076"/>
            <ac:spMkLst>
              <pc:docMk/>
              <pc:sldMasterMk cId="2640799190" sldId="2147483660"/>
              <pc:sldLayoutMk cId="1363397331" sldId="2147483661"/>
              <ac:spMk id="38" creationId="{D56FA25C-826C-AEF5-957C-F09DBE615CC2}"/>
            </ac:spMkLst>
          </pc:spChg>
          <pc:spChg chg="mod">
            <ac:chgData name="Gillett, Richard" userId="f751afb3-89ee-4adb-bf46-b352b62550b4" providerId="ADAL" clId="{E1DC7D8A-5337-4AAE-9935-D0A80B248513}" dt="2026-01-10T11:23:37.984" v="633" actId="14100"/>
            <ac:spMkLst>
              <pc:docMk/>
              <pc:sldMasterMk cId="2640799190" sldId="2147483660"/>
              <pc:sldLayoutMk cId="1363397331" sldId="2147483661"/>
              <ac:spMk id="39" creationId="{2BD6D79E-3784-39A1-5BE0-598EDD61CF3D}"/>
            </ac:spMkLst>
          </pc:spChg>
          <pc:spChg chg="add mod">
            <ac:chgData name="Gillett, Richard" userId="f751afb3-89ee-4adb-bf46-b352b62550b4" providerId="ADAL" clId="{E1DC7D8A-5337-4AAE-9935-D0A80B248513}" dt="2026-01-10T11:21:39.576" v="625" actId="1076"/>
            <ac:spMkLst>
              <pc:docMk/>
              <pc:sldMasterMk cId="2640799190" sldId="2147483660"/>
              <pc:sldLayoutMk cId="1363397331" sldId="2147483661"/>
              <ac:spMk id="40" creationId="{3AAC2047-1448-EBFC-6433-602F17048C37}"/>
            </ac:spMkLst>
          </pc:spChg>
          <pc:spChg chg="mod">
            <ac:chgData name="Gillett, Richard" userId="f751afb3-89ee-4adb-bf46-b352b62550b4" providerId="ADAL" clId="{E1DC7D8A-5337-4AAE-9935-D0A80B248513}" dt="2026-01-11T11:57:10.271" v="901" actId="1076"/>
            <ac:spMkLst>
              <pc:docMk/>
              <pc:sldMasterMk cId="2640799190" sldId="2147483660"/>
              <pc:sldLayoutMk cId="1363397331" sldId="2147483661"/>
              <ac:spMk id="41" creationId="{D4F00C51-9060-7169-179B-F541DAFC0C7E}"/>
            </ac:spMkLst>
          </pc:spChg>
          <pc:spChg chg="add mod">
            <ac:chgData name="Gillett, Richard" userId="f751afb3-89ee-4adb-bf46-b352b62550b4" providerId="ADAL" clId="{E1DC7D8A-5337-4AAE-9935-D0A80B248513}" dt="2026-01-11T11:57:37.586" v="905" actId="1076"/>
            <ac:spMkLst>
              <pc:docMk/>
              <pc:sldMasterMk cId="2640799190" sldId="2147483660"/>
              <pc:sldLayoutMk cId="1363397331" sldId="2147483661"/>
              <ac:spMk id="42" creationId="{EF9CBF36-A38B-ED1E-AFAF-CEAD51735C04}"/>
            </ac:spMkLst>
          </pc:spChg>
          <pc:spChg chg="add mod">
            <ac:chgData name="Gillett, Richard" userId="f751afb3-89ee-4adb-bf46-b352b62550b4" providerId="ADAL" clId="{E1DC7D8A-5337-4AAE-9935-D0A80B248513}" dt="2026-01-13T09:37:43.132" v="1008" actId="1076"/>
            <ac:spMkLst>
              <pc:docMk/>
              <pc:sldMasterMk cId="2640799190" sldId="2147483660"/>
              <pc:sldLayoutMk cId="1363397331" sldId="2147483661"/>
              <ac:spMk id="43" creationId="{CDBAF79C-1ECD-4077-B693-FAA616F38BB3}"/>
            </ac:spMkLst>
          </pc:spChg>
          <pc:spChg chg="add mod">
            <ac:chgData name="Gillett, Richard" userId="f751afb3-89ee-4adb-bf46-b352b62550b4" providerId="ADAL" clId="{E1DC7D8A-5337-4AAE-9935-D0A80B248513}" dt="2026-01-08T00:11:36.732" v="312"/>
            <ac:spMkLst>
              <pc:docMk/>
              <pc:sldMasterMk cId="2640799190" sldId="2147483660"/>
              <pc:sldLayoutMk cId="1363397331" sldId="2147483661"/>
              <ac:spMk id="45" creationId="{CFA66B11-7F54-5482-663D-8B6227A02FBD}"/>
            </ac:spMkLst>
          </pc:spChg>
          <pc:spChg chg="mod">
            <ac:chgData name="Gillett, Richard" userId="f751afb3-89ee-4adb-bf46-b352b62550b4" providerId="ADAL" clId="{E1DC7D8A-5337-4AAE-9935-D0A80B248513}" dt="2026-01-10T11:49:59.285" v="653" actId="14100"/>
            <ac:spMkLst>
              <pc:docMk/>
              <pc:sldMasterMk cId="2640799190" sldId="2147483660"/>
              <pc:sldLayoutMk cId="1363397331" sldId="2147483661"/>
              <ac:spMk id="46" creationId="{6C6C5E27-B920-6468-D3D0-CF1BF1645A0B}"/>
            </ac:spMkLst>
          </pc:spChg>
          <pc:spChg chg="mod">
            <ac:chgData name="Gillett, Richard" userId="f751afb3-89ee-4adb-bf46-b352b62550b4" providerId="ADAL" clId="{E1DC7D8A-5337-4AAE-9935-D0A80B248513}" dt="2026-01-11T11:57:10.271" v="901" actId="1076"/>
            <ac:spMkLst>
              <pc:docMk/>
              <pc:sldMasterMk cId="2640799190" sldId="2147483660"/>
              <pc:sldLayoutMk cId="1363397331" sldId="2147483661"/>
              <ac:spMk id="47" creationId="{B1F62D07-2195-698B-2714-154E4501E4EB}"/>
            </ac:spMkLst>
          </pc:spChg>
          <pc:spChg chg="add mod">
            <ac:chgData name="Gillett, Richard" userId="f751afb3-89ee-4adb-bf46-b352b62550b4" providerId="ADAL" clId="{E1DC7D8A-5337-4AAE-9935-D0A80B248513}" dt="2026-01-11T11:57:21.551" v="902" actId="1076"/>
            <ac:spMkLst>
              <pc:docMk/>
              <pc:sldMasterMk cId="2640799190" sldId="2147483660"/>
              <pc:sldLayoutMk cId="1363397331" sldId="2147483661"/>
              <ac:spMk id="48" creationId="{7BD5F46B-2231-6D01-C514-F696C7DDE546}"/>
            </ac:spMkLst>
          </pc:spChg>
          <pc:spChg chg="mod">
            <ac:chgData name="Gillett, Richard" userId="f751afb3-89ee-4adb-bf46-b352b62550b4" providerId="ADAL" clId="{E1DC7D8A-5337-4AAE-9935-D0A80B248513}" dt="2026-01-11T11:56:38.634" v="897" actId="1076"/>
            <ac:spMkLst>
              <pc:docMk/>
              <pc:sldMasterMk cId="2640799190" sldId="2147483660"/>
              <pc:sldLayoutMk cId="1363397331" sldId="2147483661"/>
              <ac:spMk id="49" creationId="{1FE6F18A-7157-4F0B-5E13-82B5E30007F4}"/>
            </ac:spMkLst>
          </pc:spChg>
          <pc:spChg chg="add mod">
            <ac:chgData name="Gillett, Richard" userId="f751afb3-89ee-4adb-bf46-b352b62550b4" providerId="ADAL" clId="{E1DC7D8A-5337-4AAE-9935-D0A80B248513}" dt="2026-01-11T11:57:37.586" v="905" actId="1076"/>
            <ac:spMkLst>
              <pc:docMk/>
              <pc:sldMasterMk cId="2640799190" sldId="2147483660"/>
              <pc:sldLayoutMk cId="1363397331" sldId="2147483661"/>
              <ac:spMk id="50" creationId="{A8C0D454-B653-61F4-5751-F6813F0ADF7C}"/>
            </ac:spMkLst>
          </pc:spChg>
          <pc:spChg chg="add mod">
            <ac:chgData name="Gillett, Richard" userId="f751afb3-89ee-4adb-bf46-b352b62550b4" providerId="ADAL" clId="{E1DC7D8A-5337-4AAE-9935-D0A80B248513}" dt="2026-01-10T14:21:25.302" v="893" actId="207"/>
            <ac:spMkLst>
              <pc:docMk/>
              <pc:sldMasterMk cId="2640799190" sldId="2147483660"/>
              <pc:sldLayoutMk cId="1363397331" sldId="2147483661"/>
              <ac:spMk id="51" creationId="{BD10F3DD-814C-87B1-F3BC-B6770621C718}"/>
            </ac:spMkLst>
          </pc:spChg>
          <pc:spChg chg="add">
            <ac:chgData name="Gillett, Richard" userId="f751afb3-89ee-4adb-bf46-b352b62550b4" providerId="ADAL" clId="{E1DC7D8A-5337-4AAE-9935-D0A80B248513}" dt="2026-01-08T00:51:27.486" v="319"/>
            <ac:spMkLst>
              <pc:docMk/>
              <pc:sldMasterMk cId="2640799190" sldId="2147483660"/>
              <pc:sldLayoutMk cId="1363397331" sldId="2147483661"/>
              <ac:spMk id="54" creationId="{72162AC7-06C3-FF5B-97D1-CAC55BA97C08}"/>
            </ac:spMkLst>
          </pc:spChg>
          <pc:spChg chg="add">
            <ac:chgData name="Gillett, Richard" userId="f751afb3-89ee-4adb-bf46-b352b62550b4" providerId="ADAL" clId="{E1DC7D8A-5337-4AAE-9935-D0A80B248513}" dt="2026-01-08T00:51:27.486" v="319"/>
            <ac:spMkLst>
              <pc:docMk/>
              <pc:sldMasterMk cId="2640799190" sldId="2147483660"/>
              <pc:sldLayoutMk cId="1363397331" sldId="2147483661"/>
              <ac:spMk id="70" creationId="{80E4E7D2-CED9-89CE-285F-E8D7729CB3D0}"/>
            </ac:spMkLst>
          </pc:spChg>
          <pc:picChg chg="add mod ord">
            <ac:chgData name="Gillett, Richard" userId="f751afb3-89ee-4adb-bf46-b352b62550b4" providerId="ADAL" clId="{E1DC7D8A-5337-4AAE-9935-D0A80B248513}" dt="2026-01-10T14:21:10.907" v="892" actId="1076"/>
            <ac:picMkLst>
              <pc:docMk/>
              <pc:sldMasterMk cId="2640799190" sldId="2147483660"/>
              <pc:sldLayoutMk cId="1363397331" sldId="2147483661"/>
              <ac:picMk id="14" creationId="{E8591D62-F0EC-DF4B-55A0-003CBCE760CC}"/>
            </ac:picMkLst>
          </pc:picChg>
          <pc:picChg chg="mod">
            <ac:chgData name="Gillett, Richard" userId="f751afb3-89ee-4adb-bf46-b352b62550b4" providerId="ADAL" clId="{E1DC7D8A-5337-4AAE-9935-D0A80B248513}" dt="2026-01-11T11:56:31.392" v="896" actId="1076"/>
            <ac:picMkLst>
              <pc:docMk/>
              <pc:sldMasterMk cId="2640799190" sldId="2147483660"/>
              <pc:sldLayoutMk cId="1363397331" sldId="2147483661"/>
              <ac:picMk id="23" creationId="{86633DA3-0DB3-C6C5-5A10-0975EDA3FCAF}"/>
            </ac:picMkLst>
          </pc:picChg>
          <pc:picChg chg="mod">
            <ac:chgData name="Gillett, Richard" userId="f751afb3-89ee-4adb-bf46-b352b62550b4" providerId="ADAL" clId="{E1DC7D8A-5337-4AAE-9935-D0A80B248513}" dt="2026-01-10T11:49:48.696" v="648" actId="1038"/>
            <ac:picMkLst>
              <pc:docMk/>
              <pc:sldMasterMk cId="2640799190" sldId="2147483660"/>
              <pc:sldLayoutMk cId="1363397331" sldId="2147483661"/>
              <ac:picMk id="30" creationId="{11D4B853-1ADD-0145-DAD2-521BC0A43308}"/>
            </ac:picMkLst>
          </pc:picChg>
          <pc:picChg chg="add del mod ord modCrop">
            <ac:chgData name="Gillett, Richard" userId="f751afb3-89ee-4adb-bf46-b352b62550b4" providerId="ADAL" clId="{E1DC7D8A-5337-4AAE-9935-D0A80B248513}" dt="2026-01-10T14:19:20.284" v="873" actId="962"/>
            <ac:picMkLst>
              <pc:docMk/>
              <pc:sldMasterMk cId="2640799190" sldId="2147483660"/>
              <pc:sldLayoutMk cId="1363397331" sldId="2147483661"/>
              <ac:picMk id="53" creationId="{02E5031A-50D3-880E-59DE-415DAA829CAC}"/>
            </ac:picMkLst>
          </pc:picChg>
          <pc:picChg chg="mod">
            <ac:chgData name="Gillett, Richard" userId="f751afb3-89ee-4adb-bf46-b352b62550b4" providerId="ADAL" clId="{E1DC7D8A-5337-4AAE-9935-D0A80B248513}" dt="2026-01-11T11:57:10.271" v="901" actId="1076"/>
            <ac:picMkLst>
              <pc:docMk/>
              <pc:sldMasterMk cId="2640799190" sldId="2147483660"/>
              <pc:sldLayoutMk cId="1363397331" sldId="2147483661"/>
              <ac:picMk id="94" creationId="{6C1D9F35-E879-69FC-7F97-6A6DA195BB72}"/>
            </ac:picMkLst>
          </pc:picChg>
          <pc:picChg chg="add mod ord modCrop">
            <ac:chgData name="Gillett, Richard" userId="f751afb3-89ee-4adb-bf46-b352b62550b4" providerId="ADAL" clId="{E1DC7D8A-5337-4AAE-9935-D0A80B248513}" dt="2026-01-11T11:57:37.586" v="905" actId="1076"/>
            <ac:picMkLst>
              <pc:docMk/>
              <pc:sldMasterMk cId="2640799190" sldId="2147483660"/>
              <pc:sldLayoutMk cId="1363397331" sldId="2147483661"/>
              <ac:picMk id="96" creationId="{45022D99-4D6F-EC4D-B596-181CE3D268A0}"/>
            </ac:picMkLst>
          </pc:picChg>
          <pc:picChg chg="add mod">
            <ac:chgData name="Gillett, Richard" userId="f751afb3-89ee-4adb-bf46-b352b62550b4" providerId="ADAL" clId="{E1DC7D8A-5337-4AAE-9935-D0A80B248513}" dt="2026-01-13T09:37:49.877" v="1013" actId="1035"/>
            <ac:picMkLst>
              <pc:docMk/>
              <pc:sldMasterMk cId="2640799190" sldId="2147483660"/>
              <pc:sldLayoutMk cId="1363397331" sldId="2147483661"/>
              <ac:picMk id="2075" creationId="{541A6AC7-D175-3548-67FC-DC5600EFAB59}"/>
            </ac:picMkLst>
          </pc:picChg>
          <pc:cxnChg chg="mod">
            <ac:chgData name="Gillett, Richard" userId="f751afb3-89ee-4adb-bf46-b352b62550b4" providerId="ADAL" clId="{E1DC7D8A-5337-4AAE-9935-D0A80B248513}" dt="2026-01-11T11:57:10.271" v="901" actId="1076"/>
            <ac:cxnSpMkLst>
              <pc:docMk/>
              <pc:sldMasterMk cId="2640799190" sldId="2147483660"/>
              <pc:sldLayoutMk cId="1363397331" sldId="2147483661"/>
              <ac:cxnSpMk id="4" creationId="{5BB082F5-DE58-9BB3-E67C-CBAE81B32259}"/>
            </ac:cxnSpMkLst>
          </pc:cxnChg>
        </pc:sldLayoutChg>
        <pc:sldLayoutChg chg="addSp delSp modSp mod">
          <pc:chgData name="Gillett, Richard" userId="f751afb3-89ee-4adb-bf46-b352b62550b4" providerId="ADAL" clId="{E1DC7D8A-5337-4AAE-9935-D0A80B248513}" dt="2026-01-08T00:11:34.439" v="311" actId="21"/>
          <pc:sldLayoutMkLst>
            <pc:docMk/>
            <pc:sldMasterMk cId="2640799190" sldId="2147483660"/>
            <pc:sldLayoutMk cId="413489094" sldId="2147483662"/>
          </pc:sldLayoutMkLst>
        </pc:sldLayoutChg>
      </pc:sldMasterChg>
      <pc:sldMasterChg chg="new del mod addSldLayout delSldLayout">
        <pc:chgData name="Gillett, Richard" userId="f751afb3-89ee-4adb-bf46-b352b62550b4" providerId="ADAL" clId="{E1DC7D8A-5337-4AAE-9935-D0A80B248513}" dt="2026-01-08T00:07:10.675" v="277" actId="6938"/>
        <pc:sldMasterMkLst>
          <pc:docMk/>
          <pc:sldMasterMk cId="3088122613" sldId="2147483662"/>
        </pc:sldMasterMkLst>
        <pc:sldLayoutChg chg="new del replId">
          <pc:chgData name="Gillett, Richard" userId="f751afb3-89ee-4adb-bf46-b352b62550b4" providerId="ADAL" clId="{E1DC7D8A-5337-4AAE-9935-D0A80B248513}" dt="2026-01-08T00:07:10.675" v="277" actId="6938"/>
          <pc:sldLayoutMkLst>
            <pc:docMk/>
            <pc:sldMasterMk cId="3088122613" sldId="2147483662"/>
            <pc:sldLayoutMk cId="1635335690" sldId="2147483663"/>
          </pc:sldLayoutMkLst>
        </pc:sldLayoutChg>
        <pc:sldLayoutChg chg="new del replId">
          <pc:chgData name="Gillett, Richard" userId="f751afb3-89ee-4adb-bf46-b352b62550b4" providerId="ADAL" clId="{E1DC7D8A-5337-4AAE-9935-D0A80B248513}" dt="2026-01-08T00:07:10.675" v="277" actId="6938"/>
          <pc:sldLayoutMkLst>
            <pc:docMk/>
            <pc:sldMasterMk cId="3088122613" sldId="2147483662"/>
            <pc:sldLayoutMk cId="2302690302" sldId="2147483664"/>
          </pc:sldLayoutMkLst>
        </pc:sldLayoutChg>
        <pc:sldLayoutChg chg="new del replId">
          <pc:chgData name="Gillett, Richard" userId="f751afb3-89ee-4adb-bf46-b352b62550b4" providerId="ADAL" clId="{E1DC7D8A-5337-4AAE-9935-D0A80B248513}" dt="2026-01-08T00:07:10.675" v="277" actId="6938"/>
          <pc:sldLayoutMkLst>
            <pc:docMk/>
            <pc:sldMasterMk cId="3088122613" sldId="2147483662"/>
            <pc:sldLayoutMk cId="992193309" sldId="2147483665"/>
          </pc:sldLayoutMkLst>
        </pc:sldLayoutChg>
        <pc:sldLayoutChg chg="new del replId">
          <pc:chgData name="Gillett, Richard" userId="f751afb3-89ee-4adb-bf46-b352b62550b4" providerId="ADAL" clId="{E1DC7D8A-5337-4AAE-9935-D0A80B248513}" dt="2026-01-08T00:07:10.675" v="277" actId="6938"/>
          <pc:sldLayoutMkLst>
            <pc:docMk/>
            <pc:sldMasterMk cId="3088122613" sldId="2147483662"/>
            <pc:sldLayoutMk cId="2016394156" sldId="2147483666"/>
          </pc:sldLayoutMkLst>
        </pc:sldLayoutChg>
        <pc:sldLayoutChg chg="new del replId">
          <pc:chgData name="Gillett, Richard" userId="f751afb3-89ee-4adb-bf46-b352b62550b4" providerId="ADAL" clId="{E1DC7D8A-5337-4AAE-9935-D0A80B248513}" dt="2026-01-08T00:07:10.675" v="277" actId="6938"/>
          <pc:sldLayoutMkLst>
            <pc:docMk/>
            <pc:sldMasterMk cId="3088122613" sldId="2147483662"/>
            <pc:sldLayoutMk cId="1766713548" sldId="2147483667"/>
          </pc:sldLayoutMkLst>
        </pc:sldLayoutChg>
        <pc:sldLayoutChg chg="new del replId">
          <pc:chgData name="Gillett, Richard" userId="f751afb3-89ee-4adb-bf46-b352b62550b4" providerId="ADAL" clId="{E1DC7D8A-5337-4AAE-9935-D0A80B248513}" dt="2026-01-08T00:07:10.675" v="277" actId="6938"/>
          <pc:sldLayoutMkLst>
            <pc:docMk/>
            <pc:sldMasterMk cId="3088122613" sldId="2147483662"/>
            <pc:sldLayoutMk cId="4074602279" sldId="2147483668"/>
          </pc:sldLayoutMkLst>
        </pc:sldLayoutChg>
        <pc:sldLayoutChg chg="new del replId">
          <pc:chgData name="Gillett, Richard" userId="f751afb3-89ee-4adb-bf46-b352b62550b4" providerId="ADAL" clId="{E1DC7D8A-5337-4AAE-9935-D0A80B248513}" dt="2026-01-08T00:07:10.675" v="277" actId="6938"/>
          <pc:sldLayoutMkLst>
            <pc:docMk/>
            <pc:sldMasterMk cId="3088122613" sldId="2147483662"/>
            <pc:sldLayoutMk cId="3305373079" sldId="2147483669"/>
          </pc:sldLayoutMkLst>
        </pc:sldLayoutChg>
        <pc:sldLayoutChg chg="new del replId">
          <pc:chgData name="Gillett, Richard" userId="f751afb3-89ee-4adb-bf46-b352b62550b4" providerId="ADAL" clId="{E1DC7D8A-5337-4AAE-9935-D0A80B248513}" dt="2026-01-08T00:07:10.675" v="277" actId="6938"/>
          <pc:sldLayoutMkLst>
            <pc:docMk/>
            <pc:sldMasterMk cId="3088122613" sldId="2147483662"/>
            <pc:sldLayoutMk cId="1089218544" sldId="2147483670"/>
          </pc:sldLayoutMkLst>
        </pc:sldLayoutChg>
        <pc:sldLayoutChg chg="new del replId">
          <pc:chgData name="Gillett, Richard" userId="f751afb3-89ee-4adb-bf46-b352b62550b4" providerId="ADAL" clId="{E1DC7D8A-5337-4AAE-9935-D0A80B248513}" dt="2026-01-08T00:07:10.675" v="277" actId="6938"/>
          <pc:sldLayoutMkLst>
            <pc:docMk/>
            <pc:sldMasterMk cId="3088122613" sldId="2147483662"/>
            <pc:sldLayoutMk cId="1346707861" sldId="2147483671"/>
          </pc:sldLayoutMkLst>
        </pc:sldLayoutChg>
        <pc:sldLayoutChg chg="new del replId">
          <pc:chgData name="Gillett, Richard" userId="f751afb3-89ee-4adb-bf46-b352b62550b4" providerId="ADAL" clId="{E1DC7D8A-5337-4AAE-9935-D0A80B248513}" dt="2026-01-08T00:07:10.675" v="277" actId="6938"/>
          <pc:sldLayoutMkLst>
            <pc:docMk/>
            <pc:sldMasterMk cId="3088122613" sldId="2147483662"/>
            <pc:sldLayoutMk cId="2010221458" sldId="2147483672"/>
          </pc:sldLayoutMkLst>
        </pc:sldLayoutChg>
        <pc:sldLayoutChg chg="new del replId">
          <pc:chgData name="Gillett, Richard" userId="f751afb3-89ee-4adb-bf46-b352b62550b4" providerId="ADAL" clId="{E1DC7D8A-5337-4AAE-9935-D0A80B248513}" dt="2026-01-08T00:07:10.675" v="277" actId="6938"/>
          <pc:sldLayoutMkLst>
            <pc:docMk/>
            <pc:sldMasterMk cId="3088122613" sldId="2147483662"/>
            <pc:sldLayoutMk cId="1232889983" sldId="2147483673"/>
          </pc:sldLayoutMkLst>
        </pc:sldLayoutChg>
      </pc:sldMasterChg>
    </pc:docChg>
  </pc:docChgLst>
  <pc:docChgLst>
    <pc:chgData name="Gillett, Richard" userId="f751afb3-89ee-4adb-bf46-b352b62550b4" providerId="ADAL" clId="{ED38708C-B479-4D1A-B454-6F08E9750427}"/>
    <pc:docChg chg="undo custSel modSld">
      <pc:chgData name="Gillett, Richard" userId="f751afb3-89ee-4adb-bf46-b352b62550b4" providerId="ADAL" clId="{ED38708C-B479-4D1A-B454-6F08E9750427}" dt="2026-01-14T06:13:45.450" v="96" actId="207"/>
      <pc:docMkLst>
        <pc:docMk/>
      </pc:docMkLst>
      <pc:sldChg chg="addSp delSp modSp mod">
        <pc:chgData name="Gillett, Richard" userId="f751afb3-89ee-4adb-bf46-b352b62550b4" providerId="ADAL" clId="{ED38708C-B479-4D1A-B454-6F08E9750427}" dt="2026-01-14T06:13:45.450" v="96" actId="207"/>
        <pc:sldMkLst>
          <pc:docMk/>
          <pc:sldMk cId="0" sldId="256"/>
        </pc:sldMkLst>
        <pc:spChg chg="del mod">
          <ac:chgData name="Gillett, Richard" userId="f751afb3-89ee-4adb-bf46-b352b62550b4" providerId="ADAL" clId="{ED38708C-B479-4D1A-B454-6F08E9750427}" dt="2026-01-14T06:12:42.004" v="6" actId="478"/>
          <ac:spMkLst>
            <pc:docMk/>
            <pc:sldMk cId="0" sldId="256"/>
            <ac:spMk id="2" creationId="{00000000-0000-0000-0000-000000000000}"/>
          </ac:spMkLst>
        </pc:spChg>
        <pc:spChg chg="add del mod">
          <ac:chgData name="Gillett, Richard" userId="f751afb3-89ee-4adb-bf46-b352b62550b4" providerId="ADAL" clId="{ED38708C-B479-4D1A-B454-6F08E9750427}" dt="2026-01-14T06:12:07.414" v="3"/>
          <ac:spMkLst>
            <pc:docMk/>
            <pc:sldMk cId="0" sldId="256"/>
            <ac:spMk id="19" creationId="{F0B4DAFF-D988-EC10-0035-3E80FDC3E451}"/>
          </ac:spMkLst>
        </pc:spChg>
        <pc:spChg chg="add del mod">
          <ac:chgData name="Gillett, Richard" userId="f751afb3-89ee-4adb-bf46-b352b62550b4" providerId="ADAL" clId="{ED38708C-B479-4D1A-B454-6F08E9750427}" dt="2026-01-14T06:12:49.288" v="9" actId="478"/>
          <ac:spMkLst>
            <pc:docMk/>
            <pc:sldMk cId="0" sldId="256"/>
            <ac:spMk id="22" creationId="{83278A3A-C61A-F2FF-AA3F-D284376BE372}"/>
          </ac:spMkLst>
        </pc:spChg>
        <pc:spChg chg="add mod">
          <ac:chgData name="Gillett, Richard" userId="f751afb3-89ee-4adb-bf46-b352b62550b4" providerId="ADAL" clId="{ED38708C-B479-4D1A-B454-6F08E9750427}" dt="2026-01-14T06:13:45.450" v="96" actId="207"/>
          <ac:spMkLst>
            <pc:docMk/>
            <pc:sldMk cId="0" sldId="256"/>
            <ac:spMk id="23" creationId="{7A991564-908A-E5A0-F8B8-FDF1FF364753}"/>
          </ac:spMkLst>
        </pc:spChg>
        <pc:graphicFrameChg chg="add del mod">
          <ac:chgData name="Gillett, Richard" userId="f751afb3-89ee-4adb-bf46-b352b62550b4" providerId="ADAL" clId="{ED38708C-B479-4D1A-B454-6F08E9750427}" dt="2026-01-14T06:11:28.080" v="1" actId="478"/>
          <ac:graphicFrameMkLst>
            <pc:docMk/>
            <pc:sldMk cId="0" sldId="256"/>
            <ac:graphicFrameMk id="17" creationId="{B2A1627B-CFD6-8791-FD1B-CCFEA2FB3EE7}"/>
          </ac:graphicFrameMkLst>
        </pc:graphicFrameChg>
        <pc:picChg chg="del">
          <ac:chgData name="Gillett, Richard" userId="f751afb3-89ee-4adb-bf46-b352b62550b4" providerId="ADAL" clId="{ED38708C-B479-4D1A-B454-6F08E9750427}" dt="2026-01-14T06:12:01.224" v="2" actId="478"/>
          <ac:picMkLst>
            <pc:docMk/>
            <pc:sldMk cId="0" sldId="256"/>
            <ac:picMk id="15" creationId="{00000000-0000-0000-0000-000000000000}"/>
          </ac:picMkLst>
        </pc:picChg>
        <pc:picChg chg="add mod">
          <ac:chgData name="Gillett, Richard" userId="f751afb3-89ee-4adb-bf46-b352b62550b4" providerId="ADAL" clId="{ED38708C-B479-4D1A-B454-6F08E9750427}" dt="2026-01-14T06:12:23.150" v="4"/>
          <ac:picMkLst>
            <pc:docMk/>
            <pc:sldMk cId="0" sldId="256"/>
            <ac:picMk id="20" creationId="{93E016CB-0B4F-F3FC-83C8-038F89C6868E}"/>
          </ac:picMkLst>
        </pc:picChg>
      </pc:sldChg>
    </pc:docChg>
  </pc:docChgLst>
  <pc:docChgLst>
    <pc:chgData name="Gillett, Richard" userId="f751afb3-89ee-4adb-bf46-b352b62550b4" providerId="ADAL" clId="{947C8103-4DC6-4827-8B43-5C2E904880F7}"/>
    <pc:docChg chg="undo custSel modMainMaster">
      <pc:chgData name="Gillett, Richard" userId="f751afb3-89ee-4adb-bf46-b352b62550b4" providerId="ADAL" clId="{947C8103-4DC6-4827-8B43-5C2E904880F7}" dt="2026-01-06T08:14:35.035" v="119" actId="1035"/>
      <pc:docMkLst>
        <pc:docMk/>
      </pc:docMkLst>
      <pc:sldMasterChg chg="modSp mod modSldLayout">
        <pc:chgData name="Gillett, Richard" userId="f751afb3-89ee-4adb-bf46-b352b62550b4" providerId="ADAL" clId="{947C8103-4DC6-4827-8B43-5C2E904880F7}" dt="2026-01-06T08:14:35.035" v="119" actId="1035"/>
        <pc:sldMasterMkLst>
          <pc:docMk/>
          <pc:sldMasterMk cId="2640799190" sldId="2147483660"/>
        </pc:sldMasterMkLst>
        <pc:spChg chg="mod">
          <ac:chgData name="Gillett, Richard" userId="f751afb3-89ee-4adb-bf46-b352b62550b4" providerId="ADAL" clId="{947C8103-4DC6-4827-8B43-5C2E904880F7}" dt="2026-01-01T07:47:58.823" v="20" actId="1035"/>
          <ac:spMkLst>
            <pc:docMk/>
            <pc:sldMasterMk cId="2640799190" sldId="2147483660"/>
            <ac:spMk id="14" creationId="{465D00C7-B8A6-3024-4A5D-41B448AA8CD8}"/>
          </ac:spMkLst>
        </pc:spChg>
        <pc:sldLayoutChg chg="modSp mod">
          <pc:chgData name="Gillett, Richard" userId="f751afb3-89ee-4adb-bf46-b352b62550b4" providerId="ADAL" clId="{947C8103-4DC6-4827-8B43-5C2E904880F7}" dt="2026-01-06T08:14:35.035" v="119" actId="1035"/>
          <pc:sldLayoutMkLst>
            <pc:docMk/>
            <pc:sldMasterMk cId="2640799190" sldId="2147483660"/>
            <pc:sldLayoutMk cId="1363397331" sldId="2147483661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microsoft.com/office/2007/relationships/hdphoto" Target="../media/hdphoto3.wdp"/><Relationship Id="rId11" Type="http://schemas.openxmlformats.org/officeDocument/2006/relationships/image" Target="../media/image10.png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eth_stem">
            <a:extLst>
              <a:ext uri="{FF2B5EF4-FFF2-40B4-BE49-F238E27FC236}">
                <a16:creationId xmlns:a16="http://schemas.microsoft.com/office/drawing/2014/main" id="{5BB082F5-DE58-9BB3-E67C-CBAE81B32259}"/>
              </a:ext>
            </a:extLst>
          </p:cNvPr>
          <p:cNvCxnSpPr>
            <a:cxnSpLocks/>
          </p:cNvCxnSpPr>
          <p:nvPr userDrawn="1"/>
        </p:nvCxnSpPr>
        <p:spPr>
          <a:xfrm>
            <a:off x="65965" y="8691366"/>
            <a:ext cx="1852" cy="330402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hp_circle_yellow">
            <a:extLst>
              <a:ext uri="{FF2B5EF4-FFF2-40B4-BE49-F238E27FC236}">
                <a16:creationId xmlns:a16="http://schemas.microsoft.com/office/drawing/2014/main" id="{0CFD3C25-6057-A68F-D7E4-8752A2F67E93}"/>
              </a:ext>
            </a:extLst>
          </p:cNvPr>
          <p:cNvSpPr/>
          <p:nvPr userDrawn="1"/>
        </p:nvSpPr>
        <p:spPr>
          <a:xfrm>
            <a:off x="1873543" y="7049420"/>
            <a:ext cx="900000" cy="90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solidFill>
                <a:schemeClr val="accent1"/>
              </a:solidFill>
            </a:endParaRPr>
          </a:p>
        </p:txBody>
      </p:sp>
      <p:sp>
        <p:nvSpPr>
          <p:cNvPr id="17" name="shp_urg">
            <a:extLst>
              <a:ext uri="{FF2B5EF4-FFF2-40B4-BE49-F238E27FC236}">
                <a16:creationId xmlns:a16="http://schemas.microsoft.com/office/drawing/2014/main" id="{E153B05D-1487-8051-2ADA-5CCDC9A62160}"/>
              </a:ext>
            </a:extLst>
          </p:cNvPr>
          <p:cNvSpPr/>
          <p:nvPr userDrawn="1"/>
        </p:nvSpPr>
        <p:spPr>
          <a:xfrm>
            <a:off x="1220330" y="4660088"/>
            <a:ext cx="900000" cy="900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solidFill>
                <a:schemeClr val="accent1"/>
              </a:solidFill>
            </a:endParaRPr>
          </a:p>
        </p:txBody>
      </p:sp>
      <p:sp>
        <p:nvSpPr>
          <p:cNvPr id="18" name="shp_mort">
            <a:extLst>
              <a:ext uri="{FF2B5EF4-FFF2-40B4-BE49-F238E27FC236}">
                <a16:creationId xmlns:a16="http://schemas.microsoft.com/office/drawing/2014/main" id="{F398ED92-E238-6D9E-B3F0-984D6E2E8650}"/>
              </a:ext>
            </a:extLst>
          </p:cNvPr>
          <p:cNvSpPr/>
          <p:nvPr userDrawn="1"/>
        </p:nvSpPr>
        <p:spPr>
          <a:xfrm>
            <a:off x="4832549" y="4969171"/>
            <a:ext cx="900000" cy="90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solidFill>
                <a:schemeClr val="accent1"/>
              </a:solidFill>
            </a:endParaRPr>
          </a:p>
        </p:txBody>
      </p:sp>
      <p:sp>
        <p:nvSpPr>
          <p:cNvPr id="20" name="shp_pci">
            <a:extLst>
              <a:ext uri="{FF2B5EF4-FFF2-40B4-BE49-F238E27FC236}">
                <a16:creationId xmlns:a16="http://schemas.microsoft.com/office/drawing/2014/main" id="{4AAEA4BB-C109-28FA-B6A2-6EF5B68D1217}"/>
              </a:ext>
            </a:extLst>
          </p:cNvPr>
          <p:cNvSpPr/>
          <p:nvPr userDrawn="1"/>
        </p:nvSpPr>
        <p:spPr>
          <a:xfrm>
            <a:off x="1832832" y="2814771"/>
            <a:ext cx="900000" cy="900000"/>
          </a:xfrm>
          <a:prstGeom prst="ellipse">
            <a:avLst/>
          </a:prstGeom>
          <a:solidFill>
            <a:srgbClr val="89B8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solidFill>
                <a:schemeClr val="accent1"/>
              </a:solidFill>
            </a:endParaRPr>
          </a:p>
        </p:txBody>
      </p:sp>
      <p:sp>
        <p:nvSpPr>
          <p:cNvPr id="21" name="shp_ccu">
            <a:extLst>
              <a:ext uri="{FF2B5EF4-FFF2-40B4-BE49-F238E27FC236}">
                <a16:creationId xmlns:a16="http://schemas.microsoft.com/office/drawing/2014/main" id="{8E7B100D-340E-CDEA-8F6B-7FDE741C252A}"/>
              </a:ext>
            </a:extLst>
          </p:cNvPr>
          <p:cNvSpPr/>
          <p:nvPr userDrawn="1"/>
        </p:nvSpPr>
        <p:spPr>
          <a:xfrm>
            <a:off x="4598941" y="7167914"/>
            <a:ext cx="900000" cy="900000"/>
          </a:xfrm>
          <a:prstGeom prst="ellipse">
            <a:avLst/>
          </a:prstGeom>
          <a:solidFill>
            <a:srgbClr val="E75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solidFill>
                <a:schemeClr val="accent1"/>
              </a:solidFill>
            </a:endParaRPr>
          </a:p>
        </p:txBody>
      </p:sp>
      <p:sp>
        <p:nvSpPr>
          <p:cNvPr id="22" name="shp_frailty">
            <a:extLst>
              <a:ext uri="{FF2B5EF4-FFF2-40B4-BE49-F238E27FC236}">
                <a16:creationId xmlns:a16="http://schemas.microsoft.com/office/drawing/2014/main" id="{A79E2BBB-6172-9A7B-B7D2-88173061667A}"/>
              </a:ext>
            </a:extLst>
          </p:cNvPr>
          <p:cNvSpPr/>
          <p:nvPr userDrawn="1"/>
        </p:nvSpPr>
        <p:spPr>
          <a:xfrm>
            <a:off x="3911092" y="2786713"/>
            <a:ext cx="900000" cy="90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 dirty="0">
              <a:solidFill>
                <a:schemeClr val="accent1"/>
              </a:solidFill>
            </a:endParaRPr>
          </a:p>
        </p:txBody>
      </p:sp>
      <p:pic>
        <p:nvPicPr>
          <p:cNvPr id="53" name="pic_heart" descr="A diagram of a human heart">
            <a:extLst>
              <a:ext uri="{FF2B5EF4-FFF2-40B4-BE49-F238E27FC236}">
                <a16:creationId xmlns:a16="http://schemas.microsoft.com/office/drawing/2014/main" id="{02E5031A-50D3-880E-59DE-415DAA829C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E8F2F3"/>
              </a:clrFrom>
              <a:clrTo>
                <a:srgbClr val="E8F2F3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557" b="96289" l="57493" r="95277">
                        <a14:foregroundMark x1="80007" y1="96289" x2="80007" y2="96289"/>
                        <a14:foregroundMark x1="77131" y1="95833" x2="79510" y2="89909"/>
                      </a14:backgroundRemoval>
                    </a14:imgEffect>
                  </a14:imgLayer>
                </a14:imgProps>
              </a:ext>
            </a:extLst>
          </a:blip>
          <a:srcRect l="66973" t="57024" r="16524" b="1734"/>
          <a:stretch/>
        </p:blipFill>
        <p:spPr>
          <a:xfrm>
            <a:off x="2078662" y="3596758"/>
            <a:ext cx="2852498" cy="3888495"/>
          </a:xfrm>
          <a:prstGeom prst="rect">
            <a:avLst/>
          </a:prstGeom>
        </p:spPr>
      </p:pic>
      <p:pic>
        <p:nvPicPr>
          <p:cNvPr id="23" name="pic_mort">
            <a:extLst>
              <a:ext uri="{FF2B5EF4-FFF2-40B4-BE49-F238E27FC236}">
                <a16:creationId xmlns:a16="http://schemas.microsoft.com/office/drawing/2014/main" id="{86633DA3-0DB3-C6C5-5A10-0975EDA3FCA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36234" y="5043276"/>
            <a:ext cx="587295" cy="769077"/>
          </a:xfrm>
          <a:prstGeom prst="rect">
            <a:avLst/>
          </a:prstGeom>
        </p:spPr>
      </p:pic>
      <p:pic>
        <p:nvPicPr>
          <p:cNvPr id="14" name="pic_pci">
            <a:extLst>
              <a:ext uri="{FF2B5EF4-FFF2-40B4-BE49-F238E27FC236}">
                <a16:creationId xmlns:a16="http://schemas.microsoft.com/office/drawing/2014/main" id="{E8591D62-F0EC-DF4B-55A0-003CBCE760C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9302838">
            <a:off x="1784692" y="2725966"/>
            <a:ext cx="996280" cy="996280"/>
          </a:xfrm>
          <a:prstGeom prst="rect">
            <a:avLst/>
          </a:prstGeom>
        </p:spPr>
      </p:pic>
      <p:pic>
        <p:nvPicPr>
          <p:cNvPr id="30" name="pic_urgency">
            <a:extLst>
              <a:ext uri="{FF2B5EF4-FFF2-40B4-BE49-F238E27FC236}">
                <a16:creationId xmlns:a16="http://schemas.microsoft.com/office/drawing/2014/main" id="{11D4B853-1ADD-0145-DAD2-521BC0A4330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5196" y="4676265"/>
            <a:ext cx="793105" cy="793105"/>
          </a:xfrm>
          <a:prstGeom prst="rect">
            <a:avLst/>
          </a:prstGeom>
        </p:spPr>
      </p:pic>
      <p:pic>
        <p:nvPicPr>
          <p:cNvPr id="2075" name="pic_meds" descr="Pill - Free healthcare and medical icons">
            <a:extLst>
              <a:ext uri="{FF2B5EF4-FFF2-40B4-BE49-F238E27FC236}">
                <a16:creationId xmlns:a16="http://schemas.microsoft.com/office/drawing/2014/main" id="{541A6AC7-D175-3548-67FC-DC5600EFAB5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433" y="7274883"/>
            <a:ext cx="602800" cy="60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6" name="pic_crehab">
            <a:extLst>
              <a:ext uri="{FF2B5EF4-FFF2-40B4-BE49-F238E27FC236}">
                <a16:creationId xmlns:a16="http://schemas.microsoft.com/office/drawing/2014/main" id="{45022D99-4D6F-EC4D-B596-181CE3D268A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6834" b="66547" l="33301" r="66797">
                        <a14:foregroundMark x1="41211" y1="27191" x2="47852" y2="27191"/>
                        <a14:foregroundMark x1="52441" y1="26834" x2="58398" y2="26834"/>
                        <a14:foregroundMark x1="42383" y1="46869" x2="44824" y2="51878"/>
                        <a14:foregroundMark x1="52246" y1="35063" x2="56934" y2="42397"/>
                        <a14:foregroundMark x1="56934" y1="31664" x2="56738" y2="38640"/>
                        <a14:foregroundMark x1="41797" y1="30590" x2="41992" y2="33274"/>
                        <a14:foregroundMark x1="42090" y1="64043" x2="49219" y2="66547"/>
                        <a14:foregroundMark x1="49219" y1="66547" x2="58984" y2="63864"/>
                      </a14:backgroundRemoval>
                    </a14:imgEffect>
                  </a14:imgLayer>
                </a14:imgProps>
              </a:ext>
            </a:extLst>
          </a:blip>
          <a:srcRect l="29120" t="22634" r="28939" b="31637"/>
          <a:stretch/>
        </p:blipFill>
        <p:spPr>
          <a:xfrm>
            <a:off x="1727351" y="7156664"/>
            <a:ext cx="1193545" cy="710398"/>
          </a:xfrm>
          <a:prstGeom prst="rect">
            <a:avLst/>
          </a:prstGeom>
        </p:spPr>
      </p:pic>
      <p:sp>
        <p:nvSpPr>
          <p:cNvPr id="37" name="ph_mort30r">
            <a:extLst>
              <a:ext uri="{FF2B5EF4-FFF2-40B4-BE49-F238E27FC236}">
                <a16:creationId xmlns:a16="http://schemas.microsoft.com/office/drawing/2014/main" id="{814A0012-CF31-67AE-4E97-AA42CBE2A6A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49781" y="5997264"/>
            <a:ext cx="1839649" cy="6207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/>
            </a:lvl1pPr>
          </a:lstStyle>
          <a:p>
            <a:pPr lvl="0"/>
            <a:r>
              <a:rPr lang="en-AU" dirty="0"/>
              <a:t>Template text here</a:t>
            </a:r>
          </a:p>
        </p:txBody>
      </p:sp>
      <p:sp>
        <p:nvSpPr>
          <p:cNvPr id="38" name="ph_postop_critical_care">
            <a:extLst>
              <a:ext uri="{FF2B5EF4-FFF2-40B4-BE49-F238E27FC236}">
                <a16:creationId xmlns:a16="http://schemas.microsoft.com/office/drawing/2014/main" id="{D56FA25C-826C-AEF5-957C-F09DBE615C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51648" y="8142019"/>
            <a:ext cx="2820036" cy="6419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/>
            </a:lvl1pPr>
          </a:lstStyle>
          <a:p>
            <a:pPr lvl="0"/>
            <a:r>
              <a:rPr lang="en-AU" dirty="0"/>
              <a:t>Template text here</a:t>
            </a:r>
          </a:p>
        </p:txBody>
      </p:sp>
      <p:sp>
        <p:nvSpPr>
          <p:cNvPr id="39" name="ph_door_to_reperfusion">
            <a:extLst>
              <a:ext uri="{FF2B5EF4-FFF2-40B4-BE49-F238E27FC236}">
                <a16:creationId xmlns:a16="http://schemas.microsoft.com/office/drawing/2014/main" id="{2BD6D79E-3784-39A1-5BE0-598EDD61CF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7656" y="5649867"/>
            <a:ext cx="2051342" cy="944160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buNone/>
              <a:defRPr sz="1200"/>
            </a:lvl1pPr>
          </a:lstStyle>
          <a:p>
            <a:pPr lvl="0"/>
            <a:r>
              <a:rPr lang="en-AU" dirty="0"/>
              <a:t>Template text here</a:t>
            </a:r>
          </a:p>
        </p:txBody>
      </p:sp>
      <p:sp>
        <p:nvSpPr>
          <p:cNvPr id="40" name="ph_pci">
            <a:extLst>
              <a:ext uri="{FF2B5EF4-FFF2-40B4-BE49-F238E27FC236}">
                <a16:creationId xmlns:a16="http://schemas.microsoft.com/office/drawing/2014/main" id="{3AAC2047-1448-EBFC-6433-602F17048C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766" y="3797910"/>
            <a:ext cx="2188139" cy="610343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buNone/>
              <a:defRPr sz="1200"/>
            </a:lvl1pPr>
          </a:lstStyle>
          <a:p>
            <a:pPr lvl="0"/>
            <a:r>
              <a:rPr lang="en-AU" dirty="0"/>
              <a:t>Template text here</a:t>
            </a:r>
          </a:p>
        </p:txBody>
      </p:sp>
      <p:sp>
        <p:nvSpPr>
          <p:cNvPr id="41" name="ph_ihbl">
            <a:extLst>
              <a:ext uri="{FF2B5EF4-FFF2-40B4-BE49-F238E27FC236}">
                <a16:creationId xmlns:a16="http://schemas.microsoft.com/office/drawing/2014/main" id="{D4F00C51-9060-7169-179B-F541DAFC0C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66801" y="3807625"/>
            <a:ext cx="2500255" cy="61034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200"/>
            </a:lvl1pPr>
          </a:lstStyle>
          <a:p>
            <a:pPr lvl="0"/>
            <a:r>
              <a:rPr lang="en-AU" dirty="0"/>
              <a:t>Template text here</a:t>
            </a:r>
          </a:p>
        </p:txBody>
      </p:sp>
      <p:sp>
        <p:nvSpPr>
          <p:cNvPr id="42" name="ph_crehab">
            <a:extLst>
              <a:ext uri="{FF2B5EF4-FFF2-40B4-BE49-F238E27FC236}">
                <a16:creationId xmlns:a16="http://schemas.microsoft.com/office/drawing/2014/main" id="{EF9CBF36-A38B-ED1E-AFAF-CEAD51735C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4126" y="8149544"/>
            <a:ext cx="2587573" cy="497504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buNone/>
              <a:defRPr sz="1200"/>
            </a:lvl1pPr>
          </a:lstStyle>
          <a:p>
            <a:pPr lvl="0"/>
            <a:r>
              <a:rPr lang="en-AU" dirty="0"/>
              <a:t>Template text here</a:t>
            </a:r>
          </a:p>
        </p:txBody>
      </p:sp>
      <p:sp>
        <p:nvSpPr>
          <p:cNvPr id="43" name="ph_hosp_date_range">
            <a:extLst>
              <a:ext uri="{FF2B5EF4-FFF2-40B4-BE49-F238E27FC236}">
                <a16:creationId xmlns:a16="http://schemas.microsoft.com/office/drawing/2014/main" id="{CDBAF79C-1ECD-4077-B693-FAA616F38B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965" y="1810413"/>
            <a:ext cx="4471412" cy="639646"/>
          </a:xfrm>
          <a:prstGeom prst="roundRect">
            <a:avLst/>
          </a:prstGeom>
          <a:solidFill>
            <a:srgbClr val="942260"/>
          </a:solidFill>
          <a:ln>
            <a:solidFill>
              <a:srgbClr val="551B3C"/>
            </a:solidFill>
          </a:ln>
        </p:spPr>
        <p:txBody>
          <a:bodyPr anchor="b" anchorCtr="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5pPr marL="1371600" indent="0" algn="l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en-AU" dirty="0"/>
          </a:p>
        </p:txBody>
      </p:sp>
      <p:sp>
        <p:nvSpPr>
          <p:cNvPr id="44" name="ph_hosp_logo">
            <a:extLst>
              <a:ext uri="{FF2B5EF4-FFF2-40B4-BE49-F238E27FC236}">
                <a16:creationId xmlns:a16="http://schemas.microsoft.com/office/drawing/2014/main" id="{0E14B21D-632D-7EFD-12FE-450DCBD0C24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778869" y="354096"/>
            <a:ext cx="1800000" cy="180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45" name="ph_poster_production_date">
            <a:extLst>
              <a:ext uri="{FF2B5EF4-FFF2-40B4-BE49-F238E27FC236}">
                <a16:creationId xmlns:a16="http://schemas.microsoft.com/office/drawing/2014/main" id="{CFA66B11-7F54-5482-663D-8B6227A02FB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732832" y="9555735"/>
            <a:ext cx="3823915" cy="2220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endParaRPr lang="en-US" dirty="0"/>
          </a:p>
        </p:txBody>
      </p:sp>
      <p:sp>
        <p:nvSpPr>
          <p:cNvPr id="46" name="ph_door_to_reperfusion_pct">
            <a:extLst>
              <a:ext uri="{FF2B5EF4-FFF2-40B4-BE49-F238E27FC236}">
                <a16:creationId xmlns:a16="http://schemas.microsoft.com/office/drawing/2014/main" id="{6C6C5E27-B920-6468-D3D0-CF1BF1645A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4874719"/>
            <a:ext cx="1231345" cy="5040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r">
              <a:buNone/>
              <a:defRPr sz="4800">
                <a:solidFill>
                  <a:srgbClr val="00B050"/>
                </a:solidFill>
              </a:defRPr>
            </a:lvl1pPr>
            <a:lvl2pPr>
              <a:defRPr>
                <a:solidFill>
                  <a:srgbClr val="00B050"/>
                </a:solidFill>
              </a:defRPr>
            </a:lvl2pPr>
            <a:lvl3pPr>
              <a:defRPr>
                <a:solidFill>
                  <a:srgbClr val="00B050"/>
                </a:solidFill>
              </a:defRPr>
            </a:lvl3pPr>
            <a:lvl4pPr>
              <a:defRPr>
                <a:solidFill>
                  <a:srgbClr val="00B050"/>
                </a:solidFill>
              </a:defRPr>
            </a:lvl4pPr>
            <a:lvl5pPr>
              <a:defRPr>
                <a:solidFill>
                  <a:srgbClr val="00B050"/>
                </a:solidFill>
              </a:defRPr>
            </a:lvl5pPr>
          </a:lstStyle>
          <a:p>
            <a:pPr lvl="0"/>
            <a:r>
              <a:rPr lang="en-US" dirty="0"/>
              <a:t>X%</a:t>
            </a:r>
            <a:endParaRPr lang="en-AU" dirty="0"/>
          </a:p>
        </p:txBody>
      </p:sp>
      <p:sp>
        <p:nvSpPr>
          <p:cNvPr id="47" name="ph_ihbl_pct">
            <a:extLst>
              <a:ext uri="{FF2B5EF4-FFF2-40B4-BE49-F238E27FC236}">
                <a16:creationId xmlns:a16="http://schemas.microsoft.com/office/drawing/2014/main" id="{B1F62D07-2195-698B-2714-154E4501E4E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19163" y="3014573"/>
            <a:ext cx="1516977" cy="5040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buNone/>
              <a:defRPr sz="4800">
                <a:solidFill>
                  <a:srgbClr val="133F6D"/>
                </a:solidFill>
              </a:defRPr>
            </a:lvl1pPr>
            <a:lvl2pPr>
              <a:defRPr>
                <a:solidFill>
                  <a:srgbClr val="133F6D"/>
                </a:solidFill>
              </a:defRPr>
            </a:lvl2pPr>
            <a:lvl3pPr>
              <a:defRPr>
                <a:solidFill>
                  <a:srgbClr val="133F6D"/>
                </a:solidFill>
              </a:defRPr>
            </a:lvl3pPr>
            <a:lvl4pPr>
              <a:defRPr>
                <a:solidFill>
                  <a:srgbClr val="133F6D"/>
                </a:solidFill>
              </a:defRPr>
            </a:lvl4pPr>
            <a:lvl5pPr>
              <a:defRPr>
                <a:solidFill>
                  <a:srgbClr val="133F6D"/>
                </a:solidFill>
              </a:defRPr>
            </a:lvl5pPr>
          </a:lstStyle>
          <a:p>
            <a:pPr lvl="0"/>
            <a:r>
              <a:rPr lang="en-US" dirty="0"/>
              <a:t>X%</a:t>
            </a:r>
            <a:endParaRPr lang="en-AU" dirty="0"/>
          </a:p>
        </p:txBody>
      </p:sp>
      <p:sp>
        <p:nvSpPr>
          <p:cNvPr id="48" name="ph_mort30r_pct">
            <a:extLst>
              <a:ext uri="{FF2B5EF4-FFF2-40B4-BE49-F238E27FC236}">
                <a16:creationId xmlns:a16="http://schemas.microsoft.com/office/drawing/2014/main" id="{7BD5F46B-2231-6D01-C514-F696C7DDE54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795876" y="5169844"/>
            <a:ext cx="1003621" cy="5040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800">
                <a:solidFill>
                  <a:srgbClr val="D86ECC"/>
                </a:solidFill>
              </a:defRPr>
            </a:lvl1pPr>
            <a:lvl2pPr>
              <a:defRPr>
                <a:solidFill>
                  <a:srgbClr val="D86ECC"/>
                </a:solidFill>
              </a:defRPr>
            </a:lvl2pPr>
            <a:lvl3pPr>
              <a:defRPr>
                <a:solidFill>
                  <a:srgbClr val="D86ECC"/>
                </a:solidFill>
              </a:defRPr>
            </a:lvl3pPr>
            <a:lvl4pPr>
              <a:defRPr>
                <a:solidFill>
                  <a:srgbClr val="D86ECC"/>
                </a:solidFill>
              </a:defRPr>
            </a:lvl4pPr>
            <a:lvl5pPr>
              <a:defRPr>
                <a:solidFill>
                  <a:srgbClr val="D86ECC"/>
                </a:solidFill>
              </a:defRPr>
            </a:lvl5pPr>
          </a:lstStyle>
          <a:p>
            <a:pPr lvl="0"/>
            <a:r>
              <a:rPr lang="en-AU" dirty="0"/>
              <a:t>X%</a:t>
            </a:r>
          </a:p>
        </p:txBody>
      </p:sp>
      <p:sp>
        <p:nvSpPr>
          <p:cNvPr id="49" name="ph_postop_critical_care_pct">
            <a:extLst>
              <a:ext uri="{FF2B5EF4-FFF2-40B4-BE49-F238E27FC236}">
                <a16:creationId xmlns:a16="http://schemas.microsoft.com/office/drawing/2014/main" id="{1FE6F18A-7157-4F0B-5E13-82B5E30007F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34721" y="7382632"/>
            <a:ext cx="1089440" cy="5040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800">
                <a:solidFill>
                  <a:srgbClr val="E75B2B"/>
                </a:solidFill>
              </a:defRPr>
            </a:lvl1pPr>
            <a:lvl2pPr>
              <a:defRPr>
                <a:solidFill>
                  <a:srgbClr val="E75B2B"/>
                </a:solidFill>
              </a:defRPr>
            </a:lvl2pPr>
            <a:lvl3pPr>
              <a:defRPr>
                <a:solidFill>
                  <a:srgbClr val="E75B2B"/>
                </a:solidFill>
              </a:defRPr>
            </a:lvl3pPr>
            <a:lvl4pPr>
              <a:defRPr>
                <a:solidFill>
                  <a:srgbClr val="E75B2B"/>
                </a:solidFill>
              </a:defRPr>
            </a:lvl4pPr>
            <a:lvl5pPr>
              <a:defRPr>
                <a:solidFill>
                  <a:srgbClr val="E75B2B"/>
                </a:solidFill>
              </a:defRPr>
            </a:lvl5pPr>
          </a:lstStyle>
          <a:p>
            <a:pPr lvl="0"/>
            <a:r>
              <a:rPr lang="en-US" dirty="0"/>
              <a:t>X%</a:t>
            </a:r>
            <a:endParaRPr lang="en-AU" dirty="0"/>
          </a:p>
        </p:txBody>
      </p:sp>
      <p:sp>
        <p:nvSpPr>
          <p:cNvPr id="50" name="ph_crehab_pct">
            <a:extLst>
              <a:ext uri="{FF2B5EF4-FFF2-40B4-BE49-F238E27FC236}">
                <a16:creationId xmlns:a16="http://schemas.microsoft.com/office/drawing/2014/main" id="{A8C0D454-B653-61F4-5751-F6813F0ADF7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76087" y="7293918"/>
            <a:ext cx="1548000" cy="5040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r">
              <a:buNone/>
              <a:defRPr sz="4800">
                <a:solidFill>
                  <a:srgbClr val="FFC000"/>
                </a:solidFill>
              </a:defRPr>
            </a:lvl1pPr>
            <a:lvl2pPr>
              <a:defRPr>
                <a:solidFill>
                  <a:srgbClr val="FFC000"/>
                </a:solidFill>
              </a:defRPr>
            </a:lvl2pPr>
            <a:lvl3pPr>
              <a:defRPr>
                <a:solidFill>
                  <a:srgbClr val="FFC000"/>
                </a:solidFill>
              </a:defRPr>
            </a:lvl3pPr>
            <a:lvl4pPr>
              <a:defRPr>
                <a:solidFill>
                  <a:srgbClr val="FFC000"/>
                </a:solidFill>
              </a:defRPr>
            </a:lvl4pPr>
            <a:lvl5pPr>
              <a:defRPr>
                <a:solidFill>
                  <a:srgbClr val="FFC000"/>
                </a:solidFill>
              </a:defRPr>
            </a:lvl5pPr>
          </a:lstStyle>
          <a:p>
            <a:pPr lvl="0"/>
            <a:r>
              <a:rPr lang="en-US" dirty="0"/>
              <a:t>X%</a:t>
            </a:r>
            <a:endParaRPr lang="en-AU" dirty="0"/>
          </a:p>
        </p:txBody>
      </p:sp>
      <p:sp>
        <p:nvSpPr>
          <p:cNvPr id="51" name="ph_pci_count">
            <a:extLst>
              <a:ext uri="{FF2B5EF4-FFF2-40B4-BE49-F238E27FC236}">
                <a16:creationId xmlns:a16="http://schemas.microsoft.com/office/drawing/2014/main" id="{BD10F3DD-814C-87B1-F3BC-B6770621C71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53138" y="3045625"/>
            <a:ext cx="1548000" cy="5040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r">
              <a:buNone/>
              <a:defRPr sz="4800">
                <a:solidFill>
                  <a:srgbClr val="89B8DB"/>
                </a:solidFill>
              </a:defRPr>
            </a:lvl1pPr>
            <a:lvl2pPr>
              <a:defRPr>
                <a:solidFill>
                  <a:srgbClr val="FF0000"/>
                </a:solidFill>
              </a:defRPr>
            </a:lvl2pPr>
            <a:lvl3pPr>
              <a:defRPr>
                <a:solidFill>
                  <a:srgbClr val="FF0000"/>
                </a:solidFill>
              </a:defRPr>
            </a:lvl3pPr>
            <a:lvl4pPr>
              <a:defRPr>
                <a:solidFill>
                  <a:srgbClr val="FF0000"/>
                </a:solidFill>
              </a:defRPr>
            </a:lvl4pPr>
            <a:lvl5pPr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en-US" dirty="0"/>
              <a:t>X,XXX</a:t>
            </a:r>
            <a:endParaRPr lang="en-AU" dirty="0"/>
          </a:p>
        </p:txBody>
      </p:sp>
      <p:sp>
        <p:nvSpPr>
          <p:cNvPr id="54" name="Rectangle 16">
            <a:extLst>
              <a:ext uri="{FF2B5EF4-FFF2-40B4-BE49-F238E27FC236}">
                <a16:creationId xmlns:a16="http://schemas.microsoft.com/office/drawing/2014/main" id="{72162AC7-06C3-FF5B-97D1-CAC55BA97C0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60432" y="-236014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98280" tIns="698280" rIns="91440" bIns="177744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/>
          </a:p>
        </p:txBody>
      </p:sp>
      <p:sp>
        <p:nvSpPr>
          <p:cNvPr id="70" name="Rectangle 23">
            <a:extLst>
              <a:ext uri="{FF2B5EF4-FFF2-40B4-BE49-F238E27FC236}">
                <a16:creationId xmlns:a16="http://schemas.microsoft.com/office/drawing/2014/main" id="{80E4E7D2-CED9-89CE-285F-E8D7729CB3D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60432" y="-190294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ahom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</a:rPr>
            </a:br>
            <a:endParaRPr kumimoji="0" lang="en-US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ahom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6C1D9F35-E879-69FC-7F97-6A6DA195BB7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4164763" y="2856820"/>
            <a:ext cx="406626" cy="66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397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f_footer">
            <a:extLst>
              <a:ext uri="{FF2B5EF4-FFF2-40B4-BE49-F238E27FC236}">
                <a16:creationId xmlns:a16="http://schemas.microsoft.com/office/drawing/2014/main" id="{465D00C7-B8A6-3024-4A5D-41B448AA8CD8}"/>
              </a:ext>
            </a:extLst>
          </p:cNvPr>
          <p:cNvSpPr txBox="1">
            <a:spLocks/>
          </p:cNvSpPr>
          <p:nvPr userDrawn="1"/>
        </p:nvSpPr>
        <p:spPr>
          <a:xfrm>
            <a:off x="167027" y="9011304"/>
            <a:ext cx="6515783" cy="684651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b="1" noProof="0" dirty="0"/>
              <a:t>Please print this poster </a:t>
            </a:r>
            <a:r>
              <a:rPr lang="en-AU" noProof="0" dirty="0"/>
              <a:t>and share it with your teams! It is as a collaboration between PCI Centres across Western Australian Department of Health &amp; National Cardiac Registry participating centres.  </a:t>
            </a:r>
            <a:r>
              <a:rPr lang="en-AU" b="1" noProof="0" dirty="0"/>
              <a:t>Thank you for your help.</a:t>
            </a:r>
            <a:r>
              <a:rPr lang="en-AU" noProof="0" dirty="0"/>
              <a:t> </a:t>
            </a:r>
          </a:p>
        </p:txBody>
      </p:sp>
      <p:pic>
        <p:nvPicPr>
          <p:cNvPr id="4" name="Picture 3" descr="A logo with a heart and pulse line&#10;&#10;AI-generated content may be incorrect.">
            <a:extLst>
              <a:ext uri="{FF2B5EF4-FFF2-40B4-BE49-F238E27FC236}">
                <a16:creationId xmlns:a16="http://schemas.microsoft.com/office/drawing/2014/main" id="{51E7BF01-DAA0-96B3-CBE2-33C489A3AC3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443" b="79492" l="28658" r="72053">
                        <a14:foregroundMark x1="41726" y1="24284" x2="54865" y2="20833"/>
                        <a14:foregroundMark x1="54865" y1="20833" x2="59162" y2="39063"/>
                        <a14:foregroundMark x1="41726" y1="22070" x2="48722" y2="22005"/>
                        <a14:foregroundMark x1="42401" y1="22331" x2="47408" y2="20898"/>
                        <a14:foregroundMark x1="33984" y1="61523" x2="34695" y2="71419"/>
                        <a14:foregroundMark x1="33700" y1="62370" x2="30149" y2="60026"/>
                        <a14:foregroundMark x1="29403" y1="64583" x2="29403" y2="69792"/>
                        <a14:foregroundMark x1="28693" y1="65885" x2="28764" y2="68815"/>
                        <a14:foregroundMark x1="37145" y1="62044" x2="37393" y2="73307"/>
                        <a14:foregroundMark x1="47479" y1="64063" x2="45313" y2="65625"/>
                        <a14:foregroundMark x1="52912" y1="62695" x2="53764" y2="67253"/>
                        <a14:foregroundMark x1="57528" y1="62305" x2="56214" y2="65885"/>
                        <a14:foregroundMark x1="66903" y1="62695" x2="66158" y2="65885"/>
                        <a14:foregroundMark x1="68537" y1="63997" x2="69176" y2="70573"/>
                        <a14:foregroundMark x1="70419" y1="69792" x2="71839" y2="73112"/>
                        <a14:foregroundMark x1="27841" y1="79167" x2="62322" y2="81185"/>
                        <a14:foregroundMark x1="62322" y1="81185" x2="35831" y2="79557"/>
                        <a14:foregroundMark x1="35831" y1="79557" x2="72053" y2="78451"/>
                        <a14:foregroundMark x1="42649" y1="20443" x2="47443" y2="20898"/>
                        <a14:foregroundMark x1="52379" y1="20573" x2="56854" y2="20638"/>
                        <a14:foregroundMark x1="52912" y1="20443" x2="57990" y2="21094"/>
                      </a14:backgroundRemoval>
                    </a14:imgEffect>
                  </a14:imgLayer>
                </a14:imgProps>
              </a:ext>
            </a:extLst>
          </a:blip>
          <a:srcRect l="25667" t="16185" r="26222" b="16389"/>
          <a:stretch/>
        </p:blipFill>
        <p:spPr>
          <a:xfrm>
            <a:off x="167027" y="169782"/>
            <a:ext cx="1883746" cy="1440000"/>
          </a:xfrm>
          <a:prstGeom prst="rect">
            <a:avLst/>
          </a:prstGeom>
        </p:spPr>
      </p:pic>
      <p:sp>
        <p:nvSpPr>
          <p:cNvPr id="2" name="Graphic 4926">
            <a:extLst>
              <a:ext uri="{FF2B5EF4-FFF2-40B4-BE49-F238E27FC236}">
                <a16:creationId xmlns:a16="http://schemas.microsoft.com/office/drawing/2014/main" id="{90655420-6EA9-5F63-7C35-D9F4AC476BF3}"/>
              </a:ext>
            </a:extLst>
          </p:cNvPr>
          <p:cNvSpPr>
            <a:spLocks/>
          </p:cNvSpPr>
          <p:nvPr userDrawn="1"/>
        </p:nvSpPr>
        <p:spPr>
          <a:xfrm>
            <a:off x="3249481" y="668709"/>
            <a:ext cx="1132840" cy="457200"/>
          </a:xfrm>
          <a:custGeom>
            <a:avLst/>
            <a:gdLst/>
            <a:ahLst/>
            <a:cxnLst/>
            <a:rect l="l" t="t" r="r" b="b"/>
            <a:pathLst>
              <a:path w="1132840" h="457834">
                <a:moveTo>
                  <a:pt x="102666" y="455041"/>
                </a:moveTo>
                <a:lnTo>
                  <a:pt x="73660" y="401408"/>
                </a:lnTo>
                <a:lnTo>
                  <a:pt x="72428" y="399122"/>
                </a:lnTo>
                <a:lnTo>
                  <a:pt x="83439" y="393954"/>
                </a:lnTo>
                <a:lnTo>
                  <a:pt x="89039" y="388848"/>
                </a:lnTo>
                <a:lnTo>
                  <a:pt x="91897" y="386257"/>
                </a:lnTo>
                <a:lnTo>
                  <a:pt x="97332" y="376262"/>
                </a:lnTo>
                <a:lnTo>
                  <a:pt x="99250" y="364121"/>
                </a:lnTo>
                <a:lnTo>
                  <a:pt x="96304" y="349313"/>
                </a:lnTo>
                <a:lnTo>
                  <a:pt x="90131" y="340906"/>
                </a:lnTo>
                <a:lnTo>
                  <a:pt x="88023" y="338035"/>
                </a:lnTo>
                <a:lnTo>
                  <a:pt x="85166" y="336448"/>
                </a:lnTo>
                <a:lnTo>
                  <a:pt x="85166" y="365061"/>
                </a:lnTo>
                <a:lnTo>
                  <a:pt x="83362" y="374726"/>
                </a:lnTo>
                <a:lnTo>
                  <a:pt x="78143" y="382244"/>
                </a:lnTo>
                <a:lnTo>
                  <a:pt x="69837" y="387121"/>
                </a:lnTo>
                <a:lnTo>
                  <a:pt x="58724" y="388848"/>
                </a:lnTo>
                <a:lnTo>
                  <a:pt x="17830" y="388848"/>
                </a:lnTo>
                <a:lnTo>
                  <a:pt x="17830" y="340906"/>
                </a:lnTo>
                <a:lnTo>
                  <a:pt x="58153" y="340906"/>
                </a:lnTo>
                <a:lnTo>
                  <a:pt x="69265" y="342633"/>
                </a:lnTo>
                <a:lnTo>
                  <a:pt x="77787" y="347497"/>
                </a:lnTo>
                <a:lnTo>
                  <a:pt x="83235" y="355117"/>
                </a:lnTo>
                <a:lnTo>
                  <a:pt x="85166" y="365061"/>
                </a:lnTo>
                <a:lnTo>
                  <a:pt x="85166" y="336448"/>
                </a:lnTo>
                <a:lnTo>
                  <a:pt x="75158" y="330873"/>
                </a:lnTo>
                <a:lnTo>
                  <a:pt x="58534" y="328358"/>
                </a:lnTo>
                <a:lnTo>
                  <a:pt x="4521" y="328358"/>
                </a:lnTo>
                <a:lnTo>
                  <a:pt x="4521" y="455041"/>
                </a:lnTo>
                <a:lnTo>
                  <a:pt x="17830" y="455041"/>
                </a:lnTo>
                <a:lnTo>
                  <a:pt x="17830" y="401408"/>
                </a:lnTo>
                <a:lnTo>
                  <a:pt x="58724" y="401408"/>
                </a:lnTo>
                <a:lnTo>
                  <a:pt x="87452" y="455041"/>
                </a:lnTo>
                <a:lnTo>
                  <a:pt x="102666" y="455041"/>
                </a:lnTo>
                <a:close/>
              </a:path>
              <a:path w="1132840" h="457834">
                <a:moveTo>
                  <a:pt x="120370" y="2286"/>
                </a:moveTo>
                <a:lnTo>
                  <a:pt x="85940" y="2286"/>
                </a:lnTo>
                <a:lnTo>
                  <a:pt x="85940" y="78562"/>
                </a:lnTo>
                <a:lnTo>
                  <a:pt x="72466" y="50977"/>
                </a:lnTo>
                <a:lnTo>
                  <a:pt x="48666" y="2286"/>
                </a:lnTo>
                <a:lnTo>
                  <a:pt x="3200" y="2286"/>
                </a:lnTo>
                <a:lnTo>
                  <a:pt x="3200" y="128968"/>
                </a:lnTo>
                <a:lnTo>
                  <a:pt x="37820" y="128968"/>
                </a:lnTo>
                <a:lnTo>
                  <a:pt x="37820" y="50977"/>
                </a:lnTo>
                <a:lnTo>
                  <a:pt x="76428" y="128968"/>
                </a:lnTo>
                <a:lnTo>
                  <a:pt x="120370" y="128968"/>
                </a:lnTo>
                <a:lnTo>
                  <a:pt x="120370" y="78562"/>
                </a:lnTo>
                <a:lnTo>
                  <a:pt x="120370" y="2286"/>
                </a:lnTo>
                <a:close/>
              </a:path>
              <a:path w="1132840" h="457834">
                <a:moveTo>
                  <a:pt x="123825" y="256806"/>
                </a:moveTo>
                <a:lnTo>
                  <a:pt x="93383" y="242735"/>
                </a:lnTo>
                <a:lnTo>
                  <a:pt x="88315" y="251510"/>
                </a:lnTo>
                <a:lnTo>
                  <a:pt x="82283" y="258025"/>
                </a:lnTo>
                <a:lnTo>
                  <a:pt x="74841" y="262089"/>
                </a:lnTo>
                <a:lnTo>
                  <a:pt x="65620" y="263474"/>
                </a:lnTo>
                <a:lnTo>
                  <a:pt x="53505" y="260705"/>
                </a:lnTo>
                <a:lnTo>
                  <a:pt x="44475" y="253161"/>
                </a:lnTo>
                <a:lnTo>
                  <a:pt x="38836" y="241973"/>
                </a:lnTo>
                <a:lnTo>
                  <a:pt x="36893" y="228282"/>
                </a:lnTo>
                <a:lnTo>
                  <a:pt x="38836" y="214884"/>
                </a:lnTo>
                <a:lnTo>
                  <a:pt x="44475" y="203936"/>
                </a:lnTo>
                <a:lnTo>
                  <a:pt x="53505" y="196557"/>
                </a:lnTo>
                <a:lnTo>
                  <a:pt x="65620" y="193852"/>
                </a:lnTo>
                <a:lnTo>
                  <a:pt x="74142" y="194906"/>
                </a:lnTo>
                <a:lnTo>
                  <a:pt x="81775" y="198259"/>
                </a:lnTo>
                <a:lnTo>
                  <a:pt x="88557" y="204216"/>
                </a:lnTo>
                <a:lnTo>
                  <a:pt x="94526" y="213067"/>
                </a:lnTo>
                <a:lnTo>
                  <a:pt x="123063" y="197269"/>
                </a:lnTo>
                <a:lnTo>
                  <a:pt x="120510" y="193852"/>
                </a:lnTo>
                <a:lnTo>
                  <a:pt x="111175" y="181330"/>
                </a:lnTo>
                <a:lnTo>
                  <a:pt x="97066" y="170738"/>
                </a:lnTo>
                <a:lnTo>
                  <a:pt x="81356" y="164858"/>
                </a:lnTo>
                <a:lnTo>
                  <a:pt x="64668" y="163029"/>
                </a:lnTo>
                <a:lnTo>
                  <a:pt x="38582" y="167640"/>
                </a:lnTo>
                <a:lnTo>
                  <a:pt x="18135" y="180746"/>
                </a:lnTo>
                <a:lnTo>
                  <a:pt x="4775" y="201320"/>
                </a:lnTo>
                <a:lnTo>
                  <a:pt x="0" y="228282"/>
                </a:lnTo>
                <a:lnTo>
                  <a:pt x="4775" y="255536"/>
                </a:lnTo>
                <a:lnTo>
                  <a:pt x="18135" y="276339"/>
                </a:lnTo>
                <a:lnTo>
                  <a:pt x="38582" y="289623"/>
                </a:lnTo>
                <a:lnTo>
                  <a:pt x="64668" y="294284"/>
                </a:lnTo>
                <a:lnTo>
                  <a:pt x="84035" y="291731"/>
                </a:lnTo>
                <a:lnTo>
                  <a:pt x="100304" y="284327"/>
                </a:lnTo>
                <a:lnTo>
                  <a:pt x="113525" y="272542"/>
                </a:lnTo>
                <a:lnTo>
                  <a:pt x="119456" y="263474"/>
                </a:lnTo>
                <a:lnTo>
                  <a:pt x="123825" y="256806"/>
                </a:lnTo>
                <a:close/>
              </a:path>
              <a:path w="1132840" h="457834">
                <a:moveTo>
                  <a:pt x="233146" y="442493"/>
                </a:moveTo>
                <a:lnTo>
                  <a:pt x="157441" y="442493"/>
                </a:lnTo>
                <a:lnTo>
                  <a:pt x="157441" y="393979"/>
                </a:lnTo>
                <a:lnTo>
                  <a:pt x="221742" y="393979"/>
                </a:lnTo>
                <a:lnTo>
                  <a:pt x="221742" y="381622"/>
                </a:lnTo>
                <a:lnTo>
                  <a:pt x="157441" y="381622"/>
                </a:lnTo>
                <a:lnTo>
                  <a:pt x="157441" y="340906"/>
                </a:lnTo>
                <a:lnTo>
                  <a:pt x="231254" y="340906"/>
                </a:lnTo>
                <a:lnTo>
                  <a:pt x="231254" y="328358"/>
                </a:lnTo>
                <a:lnTo>
                  <a:pt x="143941" y="328358"/>
                </a:lnTo>
                <a:lnTo>
                  <a:pt x="143941" y="455041"/>
                </a:lnTo>
                <a:lnTo>
                  <a:pt x="233146" y="455041"/>
                </a:lnTo>
                <a:lnTo>
                  <a:pt x="233146" y="442493"/>
                </a:lnTo>
                <a:close/>
              </a:path>
              <a:path w="1132840" h="457834">
                <a:moveTo>
                  <a:pt x="283984" y="291998"/>
                </a:moveTo>
                <a:lnTo>
                  <a:pt x="275691" y="268605"/>
                </a:lnTo>
                <a:lnTo>
                  <a:pt x="265709" y="240449"/>
                </a:lnTo>
                <a:lnTo>
                  <a:pt x="249466" y="194614"/>
                </a:lnTo>
                <a:lnTo>
                  <a:pt x="239090" y="165315"/>
                </a:lnTo>
                <a:lnTo>
                  <a:pt x="229577" y="165315"/>
                </a:lnTo>
                <a:lnTo>
                  <a:pt x="229577" y="240449"/>
                </a:lnTo>
                <a:lnTo>
                  <a:pt x="204089" y="240449"/>
                </a:lnTo>
                <a:lnTo>
                  <a:pt x="216827" y="194614"/>
                </a:lnTo>
                <a:lnTo>
                  <a:pt x="229577" y="240449"/>
                </a:lnTo>
                <a:lnTo>
                  <a:pt x="229577" y="165315"/>
                </a:lnTo>
                <a:lnTo>
                  <a:pt x="195719" y="165315"/>
                </a:lnTo>
                <a:lnTo>
                  <a:pt x="150634" y="291998"/>
                </a:lnTo>
                <a:lnTo>
                  <a:pt x="190017" y="291998"/>
                </a:lnTo>
                <a:lnTo>
                  <a:pt x="196481" y="268605"/>
                </a:lnTo>
                <a:lnTo>
                  <a:pt x="237375" y="268605"/>
                </a:lnTo>
                <a:lnTo>
                  <a:pt x="243840" y="291998"/>
                </a:lnTo>
                <a:lnTo>
                  <a:pt x="283984" y="291998"/>
                </a:lnTo>
                <a:close/>
              </a:path>
              <a:path w="1132840" h="457834">
                <a:moveTo>
                  <a:pt x="289852" y="128968"/>
                </a:moveTo>
                <a:lnTo>
                  <a:pt x="281559" y="105575"/>
                </a:lnTo>
                <a:lnTo>
                  <a:pt x="271589" y="77419"/>
                </a:lnTo>
                <a:lnTo>
                  <a:pt x="255346" y="31584"/>
                </a:lnTo>
                <a:lnTo>
                  <a:pt x="244957" y="2286"/>
                </a:lnTo>
                <a:lnTo>
                  <a:pt x="235458" y="2286"/>
                </a:lnTo>
                <a:lnTo>
                  <a:pt x="235458" y="77419"/>
                </a:lnTo>
                <a:lnTo>
                  <a:pt x="209969" y="77419"/>
                </a:lnTo>
                <a:lnTo>
                  <a:pt x="222707" y="31584"/>
                </a:lnTo>
                <a:lnTo>
                  <a:pt x="235458" y="77419"/>
                </a:lnTo>
                <a:lnTo>
                  <a:pt x="235458" y="2286"/>
                </a:lnTo>
                <a:lnTo>
                  <a:pt x="201599" y="2286"/>
                </a:lnTo>
                <a:lnTo>
                  <a:pt x="156514" y="128968"/>
                </a:lnTo>
                <a:lnTo>
                  <a:pt x="195884" y="128968"/>
                </a:lnTo>
                <a:lnTo>
                  <a:pt x="202361" y="105575"/>
                </a:lnTo>
                <a:lnTo>
                  <a:pt x="243255" y="105575"/>
                </a:lnTo>
                <a:lnTo>
                  <a:pt x="249720" y="128968"/>
                </a:lnTo>
                <a:lnTo>
                  <a:pt x="289852" y="128968"/>
                </a:lnTo>
                <a:close/>
              </a:path>
              <a:path w="1132840" h="457834">
                <a:moveTo>
                  <a:pt x="385508" y="396455"/>
                </a:moveTo>
                <a:lnTo>
                  <a:pt x="385330" y="393788"/>
                </a:lnTo>
                <a:lnTo>
                  <a:pt x="384949" y="391502"/>
                </a:lnTo>
                <a:lnTo>
                  <a:pt x="332257" y="391502"/>
                </a:lnTo>
                <a:lnTo>
                  <a:pt x="332257" y="404063"/>
                </a:lnTo>
                <a:lnTo>
                  <a:pt x="371436" y="404063"/>
                </a:lnTo>
                <a:lnTo>
                  <a:pt x="367411" y="420916"/>
                </a:lnTo>
                <a:lnTo>
                  <a:pt x="358216" y="433666"/>
                </a:lnTo>
                <a:lnTo>
                  <a:pt x="344728" y="441756"/>
                </a:lnTo>
                <a:lnTo>
                  <a:pt x="327875" y="444576"/>
                </a:lnTo>
                <a:lnTo>
                  <a:pt x="308394" y="440702"/>
                </a:lnTo>
                <a:lnTo>
                  <a:pt x="293738" y="429818"/>
                </a:lnTo>
                <a:lnTo>
                  <a:pt x="284492" y="413042"/>
                </a:lnTo>
                <a:lnTo>
                  <a:pt x="281279" y="391502"/>
                </a:lnTo>
                <a:lnTo>
                  <a:pt x="284480" y="370039"/>
                </a:lnTo>
                <a:lnTo>
                  <a:pt x="293687" y="353402"/>
                </a:lnTo>
                <a:lnTo>
                  <a:pt x="308241" y="342646"/>
                </a:lnTo>
                <a:lnTo>
                  <a:pt x="327494" y="338823"/>
                </a:lnTo>
                <a:lnTo>
                  <a:pt x="339090" y="340106"/>
                </a:lnTo>
                <a:lnTo>
                  <a:pt x="349275" y="343801"/>
                </a:lnTo>
                <a:lnTo>
                  <a:pt x="357886" y="349669"/>
                </a:lnTo>
                <a:lnTo>
                  <a:pt x="364782" y="357466"/>
                </a:lnTo>
                <a:lnTo>
                  <a:pt x="375437" y="349465"/>
                </a:lnTo>
                <a:lnTo>
                  <a:pt x="342557" y="327698"/>
                </a:lnTo>
                <a:lnTo>
                  <a:pt x="327875" y="326072"/>
                </a:lnTo>
                <a:lnTo>
                  <a:pt x="302793" y="331012"/>
                </a:lnTo>
                <a:lnTo>
                  <a:pt x="283603" y="344678"/>
                </a:lnTo>
                <a:lnTo>
                  <a:pt x="271335" y="365404"/>
                </a:lnTo>
                <a:lnTo>
                  <a:pt x="267017" y="391502"/>
                </a:lnTo>
                <a:lnTo>
                  <a:pt x="271310" y="417601"/>
                </a:lnTo>
                <a:lnTo>
                  <a:pt x="283565" y="438480"/>
                </a:lnTo>
                <a:lnTo>
                  <a:pt x="302793" y="452323"/>
                </a:lnTo>
                <a:lnTo>
                  <a:pt x="328066" y="457327"/>
                </a:lnTo>
                <a:lnTo>
                  <a:pt x="352361" y="452653"/>
                </a:lnTo>
                <a:lnTo>
                  <a:pt x="363918" y="444576"/>
                </a:lnTo>
                <a:lnTo>
                  <a:pt x="370408" y="440042"/>
                </a:lnTo>
                <a:lnTo>
                  <a:pt x="381635" y="421627"/>
                </a:lnTo>
                <a:lnTo>
                  <a:pt x="385508" y="399503"/>
                </a:lnTo>
                <a:lnTo>
                  <a:pt x="385508" y="396455"/>
                </a:lnTo>
                <a:close/>
              </a:path>
              <a:path w="1132840" h="457834">
                <a:moveTo>
                  <a:pt x="418236" y="2286"/>
                </a:moveTo>
                <a:lnTo>
                  <a:pt x="307162" y="2286"/>
                </a:lnTo>
                <a:lnTo>
                  <a:pt x="307162" y="34239"/>
                </a:lnTo>
                <a:lnTo>
                  <a:pt x="344639" y="34239"/>
                </a:lnTo>
                <a:lnTo>
                  <a:pt x="344639" y="128968"/>
                </a:lnTo>
                <a:lnTo>
                  <a:pt x="380580" y="128968"/>
                </a:lnTo>
                <a:lnTo>
                  <a:pt x="380580" y="34239"/>
                </a:lnTo>
                <a:lnTo>
                  <a:pt x="418236" y="34239"/>
                </a:lnTo>
                <a:lnTo>
                  <a:pt x="418236" y="2286"/>
                </a:lnTo>
                <a:close/>
              </a:path>
              <a:path w="1132840" h="457834">
                <a:moveTo>
                  <a:pt x="435190" y="291998"/>
                </a:moveTo>
                <a:lnTo>
                  <a:pt x="412889" y="251294"/>
                </a:lnTo>
                <a:lnTo>
                  <a:pt x="408940" y="244068"/>
                </a:lnTo>
                <a:lnTo>
                  <a:pt x="416890" y="238683"/>
                </a:lnTo>
                <a:lnTo>
                  <a:pt x="424180" y="230759"/>
                </a:lnTo>
                <a:lnTo>
                  <a:pt x="428053" y="223139"/>
                </a:lnTo>
                <a:lnTo>
                  <a:pt x="429514" y="220268"/>
                </a:lnTo>
                <a:lnTo>
                  <a:pt x="431584" y="207162"/>
                </a:lnTo>
                <a:lnTo>
                  <a:pt x="429768" y="197269"/>
                </a:lnTo>
                <a:lnTo>
                  <a:pt x="428523" y="190436"/>
                </a:lnTo>
                <a:lnTo>
                  <a:pt x="419277" y="177190"/>
                </a:lnTo>
                <a:lnTo>
                  <a:pt x="403733" y="168465"/>
                </a:lnTo>
                <a:lnTo>
                  <a:pt x="395058" y="167233"/>
                </a:lnTo>
                <a:lnTo>
                  <a:pt x="395058" y="201460"/>
                </a:lnTo>
                <a:lnTo>
                  <a:pt x="395058" y="218579"/>
                </a:lnTo>
                <a:lnTo>
                  <a:pt x="388594" y="223139"/>
                </a:lnTo>
                <a:lnTo>
                  <a:pt x="356450" y="223139"/>
                </a:lnTo>
                <a:lnTo>
                  <a:pt x="356450" y="197269"/>
                </a:lnTo>
                <a:lnTo>
                  <a:pt x="388594" y="197269"/>
                </a:lnTo>
                <a:lnTo>
                  <a:pt x="395058" y="201460"/>
                </a:lnTo>
                <a:lnTo>
                  <a:pt x="395058" y="167233"/>
                </a:lnTo>
                <a:lnTo>
                  <a:pt x="381749" y="165315"/>
                </a:lnTo>
                <a:lnTo>
                  <a:pt x="320306" y="165315"/>
                </a:lnTo>
                <a:lnTo>
                  <a:pt x="320306" y="291998"/>
                </a:lnTo>
                <a:lnTo>
                  <a:pt x="356450" y="291998"/>
                </a:lnTo>
                <a:lnTo>
                  <a:pt x="356450" y="251294"/>
                </a:lnTo>
                <a:lnTo>
                  <a:pt x="374332" y="251294"/>
                </a:lnTo>
                <a:lnTo>
                  <a:pt x="395249" y="291998"/>
                </a:lnTo>
                <a:lnTo>
                  <a:pt x="435190" y="291998"/>
                </a:lnTo>
                <a:close/>
              </a:path>
              <a:path w="1132840" h="457834">
                <a:moveTo>
                  <a:pt x="440486" y="328358"/>
                </a:moveTo>
                <a:lnTo>
                  <a:pt x="427164" y="328358"/>
                </a:lnTo>
                <a:lnTo>
                  <a:pt x="427164" y="455041"/>
                </a:lnTo>
                <a:lnTo>
                  <a:pt x="440486" y="455041"/>
                </a:lnTo>
                <a:lnTo>
                  <a:pt x="440486" y="328358"/>
                </a:lnTo>
                <a:close/>
              </a:path>
              <a:path w="1132840" h="457834">
                <a:moveTo>
                  <a:pt x="496036" y="2286"/>
                </a:moveTo>
                <a:lnTo>
                  <a:pt x="460082" y="2286"/>
                </a:lnTo>
                <a:lnTo>
                  <a:pt x="460082" y="128968"/>
                </a:lnTo>
                <a:lnTo>
                  <a:pt x="496036" y="128968"/>
                </a:lnTo>
                <a:lnTo>
                  <a:pt x="496036" y="2286"/>
                </a:lnTo>
                <a:close/>
              </a:path>
              <a:path w="1132840" h="457834">
                <a:moveTo>
                  <a:pt x="576668" y="419658"/>
                </a:moveTo>
                <a:lnTo>
                  <a:pt x="572757" y="403974"/>
                </a:lnTo>
                <a:lnTo>
                  <a:pt x="562419" y="393661"/>
                </a:lnTo>
                <a:lnTo>
                  <a:pt x="547700" y="386981"/>
                </a:lnTo>
                <a:lnTo>
                  <a:pt x="518668" y="378904"/>
                </a:lnTo>
                <a:lnTo>
                  <a:pt x="509003" y="374777"/>
                </a:lnTo>
                <a:lnTo>
                  <a:pt x="502564" y="368668"/>
                </a:lnTo>
                <a:lnTo>
                  <a:pt x="500214" y="359371"/>
                </a:lnTo>
                <a:lnTo>
                  <a:pt x="502577" y="349719"/>
                </a:lnTo>
                <a:lnTo>
                  <a:pt x="508838" y="343293"/>
                </a:lnTo>
                <a:lnTo>
                  <a:pt x="517779" y="339737"/>
                </a:lnTo>
                <a:lnTo>
                  <a:pt x="528167" y="338632"/>
                </a:lnTo>
                <a:lnTo>
                  <a:pt x="539051" y="339788"/>
                </a:lnTo>
                <a:lnTo>
                  <a:pt x="548779" y="343077"/>
                </a:lnTo>
                <a:lnTo>
                  <a:pt x="557187" y="348348"/>
                </a:lnTo>
                <a:lnTo>
                  <a:pt x="564121" y="355358"/>
                </a:lnTo>
                <a:lnTo>
                  <a:pt x="574586" y="347383"/>
                </a:lnTo>
                <a:lnTo>
                  <a:pt x="529120" y="326072"/>
                </a:lnTo>
                <a:lnTo>
                  <a:pt x="512343" y="328383"/>
                </a:lnTo>
                <a:lnTo>
                  <a:pt x="498830" y="335140"/>
                </a:lnTo>
                <a:lnTo>
                  <a:pt x="489800" y="346062"/>
                </a:lnTo>
                <a:lnTo>
                  <a:pt x="486511" y="360883"/>
                </a:lnTo>
                <a:lnTo>
                  <a:pt x="489940" y="375450"/>
                </a:lnTo>
                <a:lnTo>
                  <a:pt x="498970" y="385191"/>
                </a:lnTo>
                <a:lnTo>
                  <a:pt x="511708" y="391439"/>
                </a:lnTo>
                <a:lnTo>
                  <a:pt x="526262" y="395516"/>
                </a:lnTo>
                <a:lnTo>
                  <a:pt x="540956" y="399110"/>
                </a:lnTo>
                <a:lnTo>
                  <a:pt x="552513" y="403453"/>
                </a:lnTo>
                <a:lnTo>
                  <a:pt x="560070" y="410006"/>
                </a:lnTo>
                <a:lnTo>
                  <a:pt x="562787" y="420230"/>
                </a:lnTo>
                <a:lnTo>
                  <a:pt x="560501" y="430644"/>
                </a:lnTo>
                <a:lnTo>
                  <a:pt x="554113" y="438353"/>
                </a:lnTo>
                <a:lnTo>
                  <a:pt x="544245" y="443128"/>
                </a:lnTo>
                <a:lnTo>
                  <a:pt x="531596" y="444766"/>
                </a:lnTo>
                <a:lnTo>
                  <a:pt x="520344" y="443611"/>
                </a:lnTo>
                <a:lnTo>
                  <a:pt x="509765" y="440016"/>
                </a:lnTo>
                <a:lnTo>
                  <a:pt x="500405" y="433870"/>
                </a:lnTo>
                <a:lnTo>
                  <a:pt x="492798" y="424992"/>
                </a:lnTo>
                <a:lnTo>
                  <a:pt x="481190" y="433158"/>
                </a:lnTo>
                <a:lnTo>
                  <a:pt x="489686" y="442963"/>
                </a:lnTo>
                <a:lnTo>
                  <a:pt x="500799" y="450596"/>
                </a:lnTo>
                <a:lnTo>
                  <a:pt x="514375" y="455561"/>
                </a:lnTo>
                <a:lnTo>
                  <a:pt x="530263" y="457327"/>
                </a:lnTo>
                <a:lnTo>
                  <a:pt x="549224" y="454660"/>
                </a:lnTo>
                <a:lnTo>
                  <a:pt x="563880" y="447065"/>
                </a:lnTo>
                <a:lnTo>
                  <a:pt x="565696" y="444766"/>
                </a:lnTo>
                <a:lnTo>
                  <a:pt x="573316" y="435178"/>
                </a:lnTo>
                <a:lnTo>
                  <a:pt x="576668" y="419658"/>
                </a:lnTo>
                <a:close/>
              </a:path>
              <a:path w="1132840" h="457834">
                <a:moveTo>
                  <a:pt x="596493" y="228650"/>
                </a:moveTo>
                <a:lnTo>
                  <a:pt x="592213" y="203682"/>
                </a:lnTo>
                <a:lnTo>
                  <a:pt x="588175" y="197269"/>
                </a:lnTo>
                <a:lnTo>
                  <a:pt x="579539" y="183578"/>
                </a:lnTo>
                <a:lnTo>
                  <a:pt x="559396" y="170649"/>
                </a:lnTo>
                <a:lnTo>
                  <a:pt x="559396" y="228650"/>
                </a:lnTo>
                <a:lnTo>
                  <a:pt x="557517" y="241833"/>
                </a:lnTo>
                <a:lnTo>
                  <a:pt x="551929" y="251701"/>
                </a:lnTo>
                <a:lnTo>
                  <a:pt x="542709" y="257898"/>
                </a:lnTo>
                <a:lnTo>
                  <a:pt x="529920" y="260045"/>
                </a:lnTo>
                <a:lnTo>
                  <a:pt x="511848" y="260045"/>
                </a:lnTo>
                <a:lnTo>
                  <a:pt x="511848" y="197269"/>
                </a:lnTo>
                <a:lnTo>
                  <a:pt x="529920" y="197269"/>
                </a:lnTo>
                <a:lnTo>
                  <a:pt x="542709" y="199453"/>
                </a:lnTo>
                <a:lnTo>
                  <a:pt x="551929" y="205689"/>
                </a:lnTo>
                <a:lnTo>
                  <a:pt x="557517" y="215569"/>
                </a:lnTo>
                <a:lnTo>
                  <a:pt x="559396" y="228650"/>
                </a:lnTo>
                <a:lnTo>
                  <a:pt x="559396" y="170649"/>
                </a:lnTo>
                <a:lnTo>
                  <a:pt x="558698" y="170192"/>
                </a:lnTo>
                <a:lnTo>
                  <a:pt x="529920" y="165315"/>
                </a:lnTo>
                <a:lnTo>
                  <a:pt x="475703" y="165315"/>
                </a:lnTo>
                <a:lnTo>
                  <a:pt x="475703" y="291998"/>
                </a:lnTo>
                <a:lnTo>
                  <a:pt x="529920" y="291998"/>
                </a:lnTo>
                <a:lnTo>
                  <a:pt x="558698" y="287134"/>
                </a:lnTo>
                <a:lnTo>
                  <a:pt x="579539" y="273748"/>
                </a:lnTo>
                <a:lnTo>
                  <a:pt x="588175" y="260045"/>
                </a:lnTo>
                <a:lnTo>
                  <a:pt x="592213" y="253644"/>
                </a:lnTo>
                <a:lnTo>
                  <a:pt x="596493" y="228650"/>
                </a:lnTo>
                <a:close/>
              </a:path>
              <a:path w="1132840" h="457834">
                <a:moveTo>
                  <a:pt x="670458" y="65633"/>
                </a:moveTo>
                <a:lnTo>
                  <a:pt x="665949" y="40132"/>
                </a:lnTo>
                <a:lnTo>
                  <a:pt x="661301" y="32715"/>
                </a:lnTo>
                <a:lnTo>
                  <a:pt x="652894" y="19265"/>
                </a:lnTo>
                <a:lnTo>
                  <a:pt x="633183" y="5969"/>
                </a:lnTo>
                <a:lnTo>
                  <a:pt x="633183" y="65633"/>
                </a:lnTo>
                <a:lnTo>
                  <a:pt x="631367" y="78232"/>
                </a:lnTo>
                <a:lnTo>
                  <a:pt x="625906" y="88709"/>
                </a:lnTo>
                <a:lnTo>
                  <a:pt x="616813" y="95885"/>
                </a:lnTo>
                <a:lnTo>
                  <a:pt x="604075" y="98539"/>
                </a:lnTo>
                <a:lnTo>
                  <a:pt x="591489" y="95885"/>
                </a:lnTo>
                <a:lnTo>
                  <a:pt x="582523" y="88709"/>
                </a:lnTo>
                <a:lnTo>
                  <a:pt x="577151" y="78232"/>
                </a:lnTo>
                <a:lnTo>
                  <a:pt x="575360" y="65633"/>
                </a:lnTo>
                <a:lnTo>
                  <a:pt x="577151" y="53187"/>
                </a:lnTo>
                <a:lnTo>
                  <a:pt x="582523" y="42684"/>
                </a:lnTo>
                <a:lnTo>
                  <a:pt x="591489" y="35420"/>
                </a:lnTo>
                <a:lnTo>
                  <a:pt x="604075" y="32715"/>
                </a:lnTo>
                <a:lnTo>
                  <a:pt x="616813" y="35420"/>
                </a:lnTo>
                <a:lnTo>
                  <a:pt x="625906" y="42684"/>
                </a:lnTo>
                <a:lnTo>
                  <a:pt x="631367" y="53187"/>
                </a:lnTo>
                <a:lnTo>
                  <a:pt x="633183" y="65633"/>
                </a:lnTo>
                <a:lnTo>
                  <a:pt x="633183" y="5969"/>
                </a:lnTo>
                <a:lnTo>
                  <a:pt x="632015" y="5168"/>
                </a:lnTo>
                <a:lnTo>
                  <a:pt x="604075" y="0"/>
                </a:lnTo>
                <a:lnTo>
                  <a:pt x="576186" y="5168"/>
                </a:lnTo>
                <a:lnTo>
                  <a:pt x="555459" y="19265"/>
                </a:lnTo>
                <a:lnTo>
                  <a:pt x="542531" y="40132"/>
                </a:lnTo>
                <a:lnTo>
                  <a:pt x="538073" y="65633"/>
                </a:lnTo>
                <a:lnTo>
                  <a:pt x="542531" y="91287"/>
                </a:lnTo>
                <a:lnTo>
                  <a:pt x="555459" y="112141"/>
                </a:lnTo>
                <a:lnTo>
                  <a:pt x="576186" y="126136"/>
                </a:lnTo>
                <a:lnTo>
                  <a:pt x="604075" y="131254"/>
                </a:lnTo>
                <a:lnTo>
                  <a:pt x="632015" y="126136"/>
                </a:lnTo>
                <a:lnTo>
                  <a:pt x="652894" y="112141"/>
                </a:lnTo>
                <a:lnTo>
                  <a:pt x="661403" y="98539"/>
                </a:lnTo>
                <a:lnTo>
                  <a:pt x="665949" y="91287"/>
                </a:lnTo>
                <a:lnTo>
                  <a:pt x="670458" y="65633"/>
                </a:lnTo>
                <a:close/>
              </a:path>
              <a:path w="1132840" h="457834">
                <a:moveTo>
                  <a:pt x="674865" y="165315"/>
                </a:moveTo>
                <a:lnTo>
                  <a:pt x="638911" y="165315"/>
                </a:lnTo>
                <a:lnTo>
                  <a:pt x="638911" y="291998"/>
                </a:lnTo>
                <a:lnTo>
                  <a:pt x="674865" y="291998"/>
                </a:lnTo>
                <a:lnTo>
                  <a:pt x="674865" y="165315"/>
                </a:lnTo>
                <a:close/>
              </a:path>
              <a:path w="1132840" h="457834">
                <a:moveTo>
                  <a:pt x="708304" y="328358"/>
                </a:moveTo>
                <a:lnTo>
                  <a:pt x="605967" y="328358"/>
                </a:lnTo>
                <a:lnTo>
                  <a:pt x="605967" y="340906"/>
                </a:lnTo>
                <a:lnTo>
                  <a:pt x="650290" y="340906"/>
                </a:lnTo>
                <a:lnTo>
                  <a:pt x="650290" y="455041"/>
                </a:lnTo>
                <a:lnTo>
                  <a:pt x="663790" y="455041"/>
                </a:lnTo>
                <a:lnTo>
                  <a:pt x="663790" y="340906"/>
                </a:lnTo>
                <a:lnTo>
                  <a:pt x="708304" y="340906"/>
                </a:lnTo>
                <a:lnTo>
                  <a:pt x="708304" y="328358"/>
                </a:lnTo>
                <a:close/>
              </a:path>
              <a:path w="1132840" h="457834">
                <a:moveTo>
                  <a:pt x="829678" y="2286"/>
                </a:moveTo>
                <a:lnTo>
                  <a:pt x="795248" y="2286"/>
                </a:lnTo>
                <a:lnTo>
                  <a:pt x="795248" y="78562"/>
                </a:lnTo>
                <a:lnTo>
                  <a:pt x="781761" y="50977"/>
                </a:lnTo>
                <a:lnTo>
                  <a:pt x="757961" y="2286"/>
                </a:lnTo>
                <a:lnTo>
                  <a:pt x="712495" y="2286"/>
                </a:lnTo>
                <a:lnTo>
                  <a:pt x="712495" y="128968"/>
                </a:lnTo>
                <a:lnTo>
                  <a:pt x="747115" y="128968"/>
                </a:lnTo>
                <a:lnTo>
                  <a:pt x="747115" y="50977"/>
                </a:lnTo>
                <a:lnTo>
                  <a:pt x="785736" y="128968"/>
                </a:lnTo>
                <a:lnTo>
                  <a:pt x="829678" y="128968"/>
                </a:lnTo>
                <a:lnTo>
                  <a:pt x="829678" y="78562"/>
                </a:lnTo>
                <a:lnTo>
                  <a:pt x="829678" y="2286"/>
                </a:lnTo>
                <a:close/>
              </a:path>
              <a:path w="1132840" h="457834">
                <a:moveTo>
                  <a:pt x="844308" y="455041"/>
                </a:moveTo>
                <a:lnTo>
                  <a:pt x="815289" y="401408"/>
                </a:lnTo>
                <a:lnTo>
                  <a:pt x="814057" y="399122"/>
                </a:lnTo>
                <a:lnTo>
                  <a:pt x="825068" y="393954"/>
                </a:lnTo>
                <a:lnTo>
                  <a:pt x="830681" y="388848"/>
                </a:lnTo>
                <a:lnTo>
                  <a:pt x="833526" y="386257"/>
                </a:lnTo>
                <a:lnTo>
                  <a:pt x="838962" y="376262"/>
                </a:lnTo>
                <a:lnTo>
                  <a:pt x="840879" y="364121"/>
                </a:lnTo>
                <a:lnTo>
                  <a:pt x="837933" y="349313"/>
                </a:lnTo>
                <a:lnTo>
                  <a:pt x="831761" y="340906"/>
                </a:lnTo>
                <a:lnTo>
                  <a:pt x="829652" y="338035"/>
                </a:lnTo>
                <a:lnTo>
                  <a:pt x="826808" y="336461"/>
                </a:lnTo>
                <a:lnTo>
                  <a:pt x="826808" y="365061"/>
                </a:lnTo>
                <a:lnTo>
                  <a:pt x="825004" y="374726"/>
                </a:lnTo>
                <a:lnTo>
                  <a:pt x="819785" y="382244"/>
                </a:lnTo>
                <a:lnTo>
                  <a:pt x="811479" y="387121"/>
                </a:lnTo>
                <a:lnTo>
                  <a:pt x="800366" y="388848"/>
                </a:lnTo>
                <a:lnTo>
                  <a:pt x="759472" y="388848"/>
                </a:lnTo>
                <a:lnTo>
                  <a:pt x="759472" y="340906"/>
                </a:lnTo>
                <a:lnTo>
                  <a:pt x="799795" y="340906"/>
                </a:lnTo>
                <a:lnTo>
                  <a:pt x="810907" y="342633"/>
                </a:lnTo>
                <a:lnTo>
                  <a:pt x="819429" y="347497"/>
                </a:lnTo>
                <a:lnTo>
                  <a:pt x="824877" y="355117"/>
                </a:lnTo>
                <a:lnTo>
                  <a:pt x="826808" y="365061"/>
                </a:lnTo>
                <a:lnTo>
                  <a:pt x="826808" y="336461"/>
                </a:lnTo>
                <a:lnTo>
                  <a:pt x="816800" y="330873"/>
                </a:lnTo>
                <a:lnTo>
                  <a:pt x="800176" y="328358"/>
                </a:lnTo>
                <a:lnTo>
                  <a:pt x="746163" y="328358"/>
                </a:lnTo>
                <a:lnTo>
                  <a:pt x="746163" y="455041"/>
                </a:lnTo>
                <a:lnTo>
                  <a:pt x="759472" y="455041"/>
                </a:lnTo>
                <a:lnTo>
                  <a:pt x="759472" y="401408"/>
                </a:lnTo>
                <a:lnTo>
                  <a:pt x="800366" y="401408"/>
                </a:lnTo>
                <a:lnTo>
                  <a:pt x="829094" y="455041"/>
                </a:lnTo>
                <a:lnTo>
                  <a:pt x="844308" y="455041"/>
                </a:lnTo>
                <a:close/>
              </a:path>
              <a:path w="1132840" h="457834">
                <a:moveTo>
                  <a:pt x="844346" y="291998"/>
                </a:moveTo>
                <a:lnTo>
                  <a:pt x="836053" y="268605"/>
                </a:lnTo>
                <a:lnTo>
                  <a:pt x="826071" y="240449"/>
                </a:lnTo>
                <a:lnTo>
                  <a:pt x="809828" y="194614"/>
                </a:lnTo>
                <a:lnTo>
                  <a:pt x="799452" y="165315"/>
                </a:lnTo>
                <a:lnTo>
                  <a:pt x="789940" y="165315"/>
                </a:lnTo>
                <a:lnTo>
                  <a:pt x="789940" y="240449"/>
                </a:lnTo>
                <a:lnTo>
                  <a:pt x="764451" y="240449"/>
                </a:lnTo>
                <a:lnTo>
                  <a:pt x="777189" y="194614"/>
                </a:lnTo>
                <a:lnTo>
                  <a:pt x="789940" y="240449"/>
                </a:lnTo>
                <a:lnTo>
                  <a:pt x="789940" y="165315"/>
                </a:lnTo>
                <a:lnTo>
                  <a:pt x="756081" y="165315"/>
                </a:lnTo>
                <a:lnTo>
                  <a:pt x="710996" y="291998"/>
                </a:lnTo>
                <a:lnTo>
                  <a:pt x="750379" y="291998"/>
                </a:lnTo>
                <a:lnTo>
                  <a:pt x="756843" y="268605"/>
                </a:lnTo>
                <a:lnTo>
                  <a:pt x="797737" y="268605"/>
                </a:lnTo>
                <a:lnTo>
                  <a:pt x="804202" y="291998"/>
                </a:lnTo>
                <a:lnTo>
                  <a:pt x="844346" y="291998"/>
                </a:lnTo>
                <a:close/>
              </a:path>
              <a:path w="1132840" h="457834">
                <a:moveTo>
                  <a:pt x="978027" y="328358"/>
                </a:moveTo>
                <a:lnTo>
                  <a:pt x="962812" y="328358"/>
                </a:lnTo>
                <a:lnTo>
                  <a:pt x="923048" y="390182"/>
                </a:lnTo>
                <a:lnTo>
                  <a:pt x="883488" y="328358"/>
                </a:lnTo>
                <a:lnTo>
                  <a:pt x="867702" y="328358"/>
                </a:lnTo>
                <a:lnTo>
                  <a:pt x="915822" y="402348"/>
                </a:lnTo>
                <a:lnTo>
                  <a:pt x="915822" y="455041"/>
                </a:lnTo>
                <a:lnTo>
                  <a:pt x="929525" y="455041"/>
                </a:lnTo>
                <a:lnTo>
                  <a:pt x="929525" y="402348"/>
                </a:lnTo>
                <a:lnTo>
                  <a:pt x="937501" y="390182"/>
                </a:lnTo>
                <a:lnTo>
                  <a:pt x="978027" y="328358"/>
                </a:lnTo>
                <a:close/>
              </a:path>
              <a:path w="1132840" h="457834">
                <a:moveTo>
                  <a:pt x="994994" y="256806"/>
                </a:moveTo>
                <a:lnTo>
                  <a:pt x="964552" y="242735"/>
                </a:lnTo>
                <a:lnTo>
                  <a:pt x="959485" y="251510"/>
                </a:lnTo>
                <a:lnTo>
                  <a:pt x="953439" y="258025"/>
                </a:lnTo>
                <a:lnTo>
                  <a:pt x="946010" y="262089"/>
                </a:lnTo>
                <a:lnTo>
                  <a:pt x="936777" y="263474"/>
                </a:lnTo>
                <a:lnTo>
                  <a:pt x="924661" y="260705"/>
                </a:lnTo>
                <a:lnTo>
                  <a:pt x="915631" y="253161"/>
                </a:lnTo>
                <a:lnTo>
                  <a:pt x="910005" y="241973"/>
                </a:lnTo>
                <a:lnTo>
                  <a:pt x="908062" y="228282"/>
                </a:lnTo>
                <a:lnTo>
                  <a:pt x="910005" y="214884"/>
                </a:lnTo>
                <a:lnTo>
                  <a:pt x="915631" y="203936"/>
                </a:lnTo>
                <a:lnTo>
                  <a:pt x="924661" y="196557"/>
                </a:lnTo>
                <a:lnTo>
                  <a:pt x="936777" y="193852"/>
                </a:lnTo>
                <a:lnTo>
                  <a:pt x="945311" y="194906"/>
                </a:lnTo>
                <a:lnTo>
                  <a:pt x="952944" y="198259"/>
                </a:lnTo>
                <a:lnTo>
                  <a:pt x="959726" y="204216"/>
                </a:lnTo>
                <a:lnTo>
                  <a:pt x="965695" y="213067"/>
                </a:lnTo>
                <a:lnTo>
                  <a:pt x="994232" y="197269"/>
                </a:lnTo>
                <a:lnTo>
                  <a:pt x="991679" y="193852"/>
                </a:lnTo>
                <a:lnTo>
                  <a:pt x="982345" y="181330"/>
                </a:lnTo>
                <a:lnTo>
                  <a:pt x="968235" y="170738"/>
                </a:lnTo>
                <a:lnTo>
                  <a:pt x="952525" y="164858"/>
                </a:lnTo>
                <a:lnTo>
                  <a:pt x="935837" y="163029"/>
                </a:lnTo>
                <a:lnTo>
                  <a:pt x="909751" y="167640"/>
                </a:lnTo>
                <a:lnTo>
                  <a:pt x="889292" y="180746"/>
                </a:lnTo>
                <a:lnTo>
                  <a:pt x="875931" y="201320"/>
                </a:lnTo>
                <a:lnTo>
                  <a:pt x="871156" y="228282"/>
                </a:lnTo>
                <a:lnTo>
                  <a:pt x="875931" y="255536"/>
                </a:lnTo>
                <a:lnTo>
                  <a:pt x="889292" y="276339"/>
                </a:lnTo>
                <a:lnTo>
                  <a:pt x="909751" y="289623"/>
                </a:lnTo>
                <a:lnTo>
                  <a:pt x="935837" y="294284"/>
                </a:lnTo>
                <a:lnTo>
                  <a:pt x="955205" y="291731"/>
                </a:lnTo>
                <a:lnTo>
                  <a:pt x="971473" y="284327"/>
                </a:lnTo>
                <a:lnTo>
                  <a:pt x="984694" y="272542"/>
                </a:lnTo>
                <a:lnTo>
                  <a:pt x="990625" y="263474"/>
                </a:lnTo>
                <a:lnTo>
                  <a:pt x="994994" y="256806"/>
                </a:lnTo>
                <a:close/>
              </a:path>
              <a:path w="1132840" h="457834">
                <a:moveTo>
                  <a:pt x="999147" y="128968"/>
                </a:moveTo>
                <a:lnTo>
                  <a:pt x="990854" y="105575"/>
                </a:lnTo>
                <a:lnTo>
                  <a:pt x="980884" y="77419"/>
                </a:lnTo>
                <a:lnTo>
                  <a:pt x="964641" y="31584"/>
                </a:lnTo>
                <a:lnTo>
                  <a:pt x="954265" y="2286"/>
                </a:lnTo>
                <a:lnTo>
                  <a:pt x="944753" y="2286"/>
                </a:lnTo>
                <a:lnTo>
                  <a:pt x="944753" y="77419"/>
                </a:lnTo>
                <a:lnTo>
                  <a:pt x="919264" y="77419"/>
                </a:lnTo>
                <a:lnTo>
                  <a:pt x="932002" y="31584"/>
                </a:lnTo>
                <a:lnTo>
                  <a:pt x="944753" y="77419"/>
                </a:lnTo>
                <a:lnTo>
                  <a:pt x="944753" y="2286"/>
                </a:lnTo>
                <a:lnTo>
                  <a:pt x="910894" y="2286"/>
                </a:lnTo>
                <a:lnTo>
                  <a:pt x="865809" y="128968"/>
                </a:lnTo>
                <a:lnTo>
                  <a:pt x="905179" y="128968"/>
                </a:lnTo>
                <a:lnTo>
                  <a:pt x="911656" y="105575"/>
                </a:lnTo>
                <a:lnTo>
                  <a:pt x="952550" y="105575"/>
                </a:lnTo>
                <a:lnTo>
                  <a:pt x="959015" y="128968"/>
                </a:lnTo>
                <a:lnTo>
                  <a:pt x="999147" y="128968"/>
                </a:lnTo>
                <a:close/>
              </a:path>
              <a:path w="1132840" h="457834">
                <a:moveTo>
                  <a:pt x="1132674" y="97015"/>
                </a:moveTo>
                <a:lnTo>
                  <a:pt x="1071422" y="97015"/>
                </a:lnTo>
                <a:lnTo>
                  <a:pt x="1071422" y="2286"/>
                </a:lnTo>
                <a:lnTo>
                  <a:pt x="1035481" y="2286"/>
                </a:lnTo>
                <a:lnTo>
                  <a:pt x="1035481" y="128968"/>
                </a:lnTo>
                <a:lnTo>
                  <a:pt x="1132674" y="128968"/>
                </a:lnTo>
                <a:lnTo>
                  <a:pt x="1132674" y="97015"/>
                </a:lnTo>
                <a:close/>
              </a:path>
            </a:pathLst>
          </a:custGeom>
          <a:solidFill>
            <a:srgbClr val="696C68"/>
          </a:solidFill>
        </p:spPr>
        <p:txBody>
          <a:bodyPr wrap="square" lIns="0" tIns="0" rIns="0" bIns="0" rtlCol="0">
            <a:prstTxWarp prst="textNoShape">
              <a:avLst/>
            </a:prstTxWarp>
            <a:noAutofit/>
          </a:bodyPr>
          <a:lstStyle/>
          <a:p>
            <a:pPr algn="ctr"/>
            <a:endParaRPr lang="en-AU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DD6D3AA-4BA7-8A63-733C-C14EAA9FDEB7}"/>
              </a:ext>
            </a:extLst>
          </p:cNvPr>
          <p:cNvGrpSpPr>
            <a:grpSpLocks/>
          </p:cNvGrpSpPr>
          <p:nvPr userDrawn="1"/>
        </p:nvGrpSpPr>
        <p:grpSpPr>
          <a:xfrm>
            <a:off x="2178281" y="299438"/>
            <a:ext cx="974356" cy="1148737"/>
            <a:chOff x="0" y="0"/>
            <a:chExt cx="852169" cy="1004569"/>
          </a:xfrm>
        </p:grpSpPr>
        <p:sp>
          <p:nvSpPr>
            <p:cNvPr id="5" name="Graphic 4928">
              <a:extLst>
                <a:ext uri="{FF2B5EF4-FFF2-40B4-BE49-F238E27FC236}">
                  <a16:creationId xmlns:a16="http://schemas.microsoft.com/office/drawing/2014/main" id="{DDED3903-CAB7-41CA-89B1-D9EA830E52B1}"/>
                </a:ext>
              </a:extLst>
            </p:cNvPr>
            <p:cNvSpPr/>
            <p:nvPr userDrawn="1"/>
          </p:nvSpPr>
          <p:spPr>
            <a:xfrm>
              <a:off x="0" y="0"/>
              <a:ext cx="852169" cy="1004569"/>
            </a:xfrm>
            <a:custGeom>
              <a:avLst/>
              <a:gdLst/>
              <a:ahLst/>
              <a:cxnLst/>
              <a:rect l="l" t="t" r="r" b="b"/>
              <a:pathLst>
                <a:path w="852169" h="1004569">
                  <a:moveTo>
                    <a:pt x="852170" y="497217"/>
                  </a:moveTo>
                  <a:lnTo>
                    <a:pt x="850493" y="449491"/>
                  </a:lnTo>
                  <a:lnTo>
                    <a:pt x="845210" y="404609"/>
                  </a:lnTo>
                  <a:lnTo>
                    <a:pt x="835939" y="362813"/>
                  </a:lnTo>
                  <a:lnTo>
                    <a:pt x="822286" y="324345"/>
                  </a:lnTo>
                  <a:lnTo>
                    <a:pt x="803871" y="289445"/>
                  </a:lnTo>
                  <a:lnTo>
                    <a:pt x="780300" y="258381"/>
                  </a:lnTo>
                  <a:lnTo>
                    <a:pt x="751192" y="231368"/>
                  </a:lnTo>
                  <a:lnTo>
                    <a:pt x="716165" y="208661"/>
                  </a:lnTo>
                  <a:lnTo>
                    <a:pt x="674814" y="190512"/>
                  </a:lnTo>
                  <a:lnTo>
                    <a:pt x="626783" y="177165"/>
                  </a:lnTo>
                  <a:lnTo>
                    <a:pt x="571665" y="168859"/>
                  </a:lnTo>
                  <a:lnTo>
                    <a:pt x="516699" y="166192"/>
                  </a:lnTo>
                  <a:lnTo>
                    <a:pt x="502246" y="165798"/>
                  </a:lnTo>
                  <a:lnTo>
                    <a:pt x="489800" y="166192"/>
                  </a:lnTo>
                  <a:lnTo>
                    <a:pt x="489800" y="28448"/>
                  </a:lnTo>
                  <a:lnTo>
                    <a:pt x="485355" y="12014"/>
                  </a:lnTo>
                  <a:lnTo>
                    <a:pt x="475564" y="3568"/>
                  </a:lnTo>
                  <a:lnTo>
                    <a:pt x="465785" y="457"/>
                  </a:lnTo>
                  <a:lnTo>
                    <a:pt x="461352" y="0"/>
                  </a:lnTo>
                  <a:lnTo>
                    <a:pt x="399199" y="0"/>
                  </a:lnTo>
                  <a:lnTo>
                    <a:pt x="382752" y="4457"/>
                  </a:lnTo>
                  <a:lnTo>
                    <a:pt x="374307" y="14224"/>
                  </a:lnTo>
                  <a:lnTo>
                    <a:pt x="371182" y="24003"/>
                  </a:lnTo>
                  <a:lnTo>
                    <a:pt x="370751" y="28448"/>
                  </a:lnTo>
                  <a:lnTo>
                    <a:pt x="370840" y="165798"/>
                  </a:lnTo>
                  <a:lnTo>
                    <a:pt x="370954" y="177165"/>
                  </a:lnTo>
                  <a:lnTo>
                    <a:pt x="371360" y="207924"/>
                  </a:lnTo>
                  <a:lnTo>
                    <a:pt x="371360" y="282752"/>
                  </a:lnTo>
                  <a:lnTo>
                    <a:pt x="376085" y="305841"/>
                  </a:lnTo>
                  <a:lnTo>
                    <a:pt x="388848" y="324675"/>
                  </a:lnTo>
                  <a:lnTo>
                    <a:pt x="407733" y="337375"/>
                  </a:lnTo>
                  <a:lnTo>
                    <a:pt x="430860" y="342023"/>
                  </a:lnTo>
                  <a:lnTo>
                    <a:pt x="565518" y="342023"/>
                  </a:lnTo>
                  <a:lnTo>
                    <a:pt x="577176" y="344385"/>
                  </a:lnTo>
                  <a:lnTo>
                    <a:pt x="586701" y="350812"/>
                  </a:lnTo>
                  <a:lnTo>
                    <a:pt x="593115" y="360337"/>
                  </a:lnTo>
                  <a:lnTo>
                    <a:pt x="595477" y="371995"/>
                  </a:lnTo>
                  <a:lnTo>
                    <a:pt x="595452" y="531710"/>
                  </a:lnTo>
                  <a:lnTo>
                    <a:pt x="596061" y="540207"/>
                  </a:lnTo>
                  <a:lnTo>
                    <a:pt x="603199" y="546976"/>
                  </a:lnTo>
                  <a:lnTo>
                    <a:pt x="611898" y="547357"/>
                  </a:lnTo>
                  <a:lnTo>
                    <a:pt x="679335" y="547458"/>
                  </a:lnTo>
                  <a:lnTo>
                    <a:pt x="698728" y="552704"/>
                  </a:lnTo>
                  <a:lnTo>
                    <a:pt x="708685" y="564235"/>
                  </a:lnTo>
                  <a:lnTo>
                    <a:pt x="712355" y="575779"/>
                  </a:lnTo>
                  <a:lnTo>
                    <a:pt x="712889" y="581012"/>
                  </a:lnTo>
                  <a:lnTo>
                    <a:pt x="712889" y="637362"/>
                  </a:lnTo>
                  <a:lnTo>
                    <a:pt x="707644" y="656767"/>
                  </a:lnTo>
                  <a:lnTo>
                    <a:pt x="696112" y="666737"/>
                  </a:lnTo>
                  <a:lnTo>
                    <a:pt x="684568" y="670407"/>
                  </a:lnTo>
                  <a:lnTo>
                    <a:pt x="679335" y="670928"/>
                  </a:lnTo>
                  <a:lnTo>
                    <a:pt x="622477" y="670928"/>
                  </a:lnTo>
                  <a:lnTo>
                    <a:pt x="603072" y="665695"/>
                  </a:lnTo>
                  <a:lnTo>
                    <a:pt x="593115" y="654151"/>
                  </a:lnTo>
                  <a:lnTo>
                    <a:pt x="589445" y="642607"/>
                  </a:lnTo>
                  <a:lnTo>
                    <a:pt x="588924" y="637362"/>
                  </a:lnTo>
                  <a:lnTo>
                    <a:pt x="588924" y="562597"/>
                  </a:lnTo>
                  <a:lnTo>
                    <a:pt x="582523" y="555510"/>
                  </a:lnTo>
                  <a:lnTo>
                    <a:pt x="574357" y="554215"/>
                  </a:lnTo>
                  <a:lnTo>
                    <a:pt x="573697" y="554177"/>
                  </a:lnTo>
                  <a:lnTo>
                    <a:pt x="401294" y="554151"/>
                  </a:lnTo>
                  <a:lnTo>
                    <a:pt x="389648" y="551802"/>
                  </a:lnTo>
                  <a:lnTo>
                    <a:pt x="380136" y="545388"/>
                  </a:lnTo>
                  <a:lnTo>
                    <a:pt x="373710" y="535863"/>
                  </a:lnTo>
                  <a:lnTo>
                    <a:pt x="371360" y="524192"/>
                  </a:lnTo>
                  <a:lnTo>
                    <a:pt x="371335" y="401561"/>
                  </a:lnTo>
                  <a:lnTo>
                    <a:pt x="366649" y="380276"/>
                  </a:lnTo>
                  <a:lnTo>
                    <a:pt x="353898" y="365480"/>
                  </a:lnTo>
                  <a:lnTo>
                    <a:pt x="334975" y="356844"/>
                  </a:lnTo>
                  <a:lnTo>
                    <a:pt x="311823" y="354037"/>
                  </a:lnTo>
                  <a:lnTo>
                    <a:pt x="219900" y="354037"/>
                  </a:lnTo>
                  <a:lnTo>
                    <a:pt x="208254" y="351688"/>
                  </a:lnTo>
                  <a:lnTo>
                    <a:pt x="198742" y="345262"/>
                  </a:lnTo>
                  <a:lnTo>
                    <a:pt x="192316" y="335737"/>
                  </a:lnTo>
                  <a:lnTo>
                    <a:pt x="190080" y="324675"/>
                  </a:lnTo>
                  <a:lnTo>
                    <a:pt x="189966" y="266065"/>
                  </a:lnTo>
                  <a:lnTo>
                    <a:pt x="187604" y="254419"/>
                  </a:lnTo>
                  <a:lnTo>
                    <a:pt x="181178" y="244894"/>
                  </a:lnTo>
                  <a:lnTo>
                    <a:pt x="171640" y="238480"/>
                  </a:lnTo>
                  <a:lnTo>
                    <a:pt x="159981" y="236118"/>
                  </a:lnTo>
                  <a:lnTo>
                    <a:pt x="29959" y="236118"/>
                  </a:lnTo>
                  <a:lnTo>
                    <a:pt x="18300" y="238480"/>
                  </a:lnTo>
                  <a:lnTo>
                    <a:pt x="8775" y="244894"/>
                  </a:lnTo>
                  <a:lnTo>
                    <a:pt x="2349" y="254419"/>
                  </a:lnTo>
                  <a:lnTo>
                    <a:pt x="0" y="266065"/>
                  </a:lnTo>
                  <a:lnTo>
                    <a:pt x="101" y="324675"/>
                  </a:lnTo>
                  <a:lnTo>
                    <a:pt x="29959" y="354076"/>
                  </a:lnTo>
                  <a:lnTo>
                    <a:pt x="165785" y="354190"/>
                  </a:lnTo>
                  <a:lnTo>
                    <a:pt x="174942" y="357251"/>
                  </a:lnTo>
                  <a:lnTo>
                    <a:pt x="180708" y="363474"/>
                  </a:lnTo>
                  <a:lnTo>
                    <a:pt x="182575" y="373075"/>
                  </a:lnTo>
                  <a:lnTo>
                    <a:pt x="182562" y="373761"/>
                  </a:lnTo>
                  <a:lnTo>
                    <a:pt x="182219" y="375335"/>
                  </a:lnTo>
                  <a:lnTo>
                    <a:pt x="182016" y="376008"/>
                  </a:lnTo>
                  <a:lnTo>
                    <a:pt x="174993" y="404926"/>
                  </a:lnTo>
                  <a:lnTo>
                    <a:pt x="169989" y="434835"/>
                  </a:lnTo>
                  <a:lnTo>
                    <a:pt x="166992" y="465632"/>
                  </a:lnTo>
                  <a:lnTo>
                    <a:pt x="166001" y="497217"/>
                  </a:lnTo>
                  <a:lnTo>
                    <a:pt x="168770" y="551434"/>
                  </a:lnTo>
                  <a:lnTo>
                    <a:pt x="176784" y="605091"/>
                  </a:lnTo>
                  <a:lnTo>
                    <a:pt x="189547" y="657631"/>
                  </a:lnTo>
                  <a:lnTo>
                    <a:pt x="206616" y="708520"/>
                  </a:lnTo>
                  <a:lnTo>
                    <a:pt x="227482" y="757186"/>
                  </a:lnTo>
                  <a:lnTo>
                    <a:pt x="251714" y="803084"/>
                  </a:lnTo>
                  <a:lnTo>
                    <a:pt x="278803" y="845654"/>
                  </a:lnTo>
                  <a:lnTo>
                    <a:pt x="308279" y="884351"/>
                  </a:lnTo>
                  <a:lnTo>
                    <a:pt x="339699" y="918603"/>
                  </a:lnTo>
                  <a:lnTo>
                    <a:pt x="372567" y="947877"/>
                  </a:lnTo>
                  <a:lnTo>
                    <a:pt x="406400" y="971613"/>
                  </a:lnTo>
                  <a:lnTo>
                    <a:pt x="440753" y="989253"/>
                  </a:lnTo>
                  <a:lnTo>
                    <a:pt x="509079" y="1004023"/>
                  </a:lnTo>
                  <a:lnTo>
                    <a:pt x="543013" y="1000239"/>
                  </a:lnTo>
                  <a:lnTo>
                    <a:pt x="611746" y="971613"/>
                  </a:lnTo>
                  <a:lnTo>
                    <a:pt x="645591" y="947877"/>
                  </a:lnTo>
                  <a:lnTo>
                    <a:pt x="678446" y="918603"/>
                  </a:lnTo>
                  <a:lnTo>
                    <a:pt x="709866" y="884351"/>
                  </a:lnTo>
                  <a:lnTo>
                    <a:pt x="739355" y="845654"/>
                  </a:lnTo>
                  <a:lnTo>
                    <a:pt x="766445" y="803084"/>
                  </a:lnTo>
                  <a:lnTo>
                    <a:pt x="790663" y="757186"/>
                  </a:lnTo>
                  <a:lnTo>
                    <a:pt x="811542" y="708520"/>
                  </a:lnTo>
                  <a:lnTo>
                    <a:pt x="824141" y="670928"/>
                  </a:lnTo>
                  <a:lnTo>
                    <a:pt x="828611" y="657631"/>
                  </a:lnTo>
                  <a:lnTo>
                    <a:pt x="841375" y="605091"/>
                  </a:lnTo>
                  <a:lnTo>
                    <a:pt x="849388" y="551434"/>
                  </a:lnTo>
                  <a:lnTo>
                    <a:pt x="852170" y="497217"/>
                  </a:lnTo>
                  <a:close/>
                </a:path>
              </a:pathLst>
            </a:custGeom>
            <a:solidFill>
              <a:srgbClr val="A02371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pPr algn="ctr"/>
              <a:endParaRPr lang="en-AU"/>
            </a:p>
          </p:txBody>
        </p:sp>
        <p:sp>
          <p:nvSpPr>
            <p:cNvPr id="6" name="Graphic 4929">
              <a:extLst>
                <a:ext uri="{FF2B5EF4-FFF2-40B4-BE49-F238E27FC236}">
                  <a16:creationId xmlns:a16="http://schemas.microsoft.com/office/drawing/2014/main" id="{73264F93-7C4A-0409-C092-4FC84D07FF50}"/>
                </a:ext>
              </a:extLst>
            </p:cNvPr>
            <p:cNvSpPr/>
            <p:nvPr userDrawn="1"/>
          </p:nvSpPr>
          <p:spPr>
            <a:xfrm>
              <a:off x="409875" y="642872"/>
              <a:ext cx="422909" cy="361315"/>
            </a:xfrm>
            <a:custGeom>
              <a:avLst/>
              <a:gdLst/>
              <a:ahLst/>
              <a:cxnLst/>
              <a:rect l="l" t="t" r="r" b="b"/>
              <a:pathLst>
                <a:path w="422909" h="361315">
                  <a:moveTo>
                    <a:pt x="422323" y="0"/>
                  </a:moveTo>
                  <a:lnTo>
                    <a:pt x="394297" y="39268"/>
                  </a:lnTo>
                  <a:lnTo>
                    <a:pt x="363266" y="77881"/>
                  </a:lnTo>
                  <a:lnTo>
                    <a:pt x="330116" y="114634"/>
                  </a:lnTo>
                  <a:lnTo>
                    <a:pt x="294940" y="149435"/>
                  </a:lnTo>
                  <a:lnTo>
                    <a:pt x="257830" y="182192"/>
                  </a:lnTo>
                  <a:lnTo>
                    <a:pt x="218878" y="212812"/>
                  </a:lnTo>
                  <a:lnTo>
                    <a:pt x="178175" y="241203"/>
                  </a:lnTo>
                  <a:lnTo>
                    <a:pt x="135813" y="267273"/>
                  </a:lnTo>
                  <a:lnTo>
                    <a:pt x="91886" y="290930"/>
                  </a:lnTo>
                  <a:lnTo>
                    <a:pt x="46484" y="312082"/>
                  </a:lnTo>
                  <a:lnTo>
                    <a:pt x="0" y="330517"/>
                  </a:lnTo>
                  <a:lnTo>
                    <a:pt x="28358" y="345079"/>
                  </a:lnTo>
                  <a:lnTo>
                    <a:pt x="36145" y="348058"/>
                  </a:lnTo>
                  <a:lnTo>
                    <a:pt x="59979" y="355676"/>
                  </a:lnTo>
                  <a:lnTo>
                    <a:pt x="68751" y="357754"/>
                  </a:lnTo>
                  <a:lnTo>
                    <a:pt x="99204" y="361151"/>
                  </a:lnTo>
                  <a:lnTo>
                    <a:pt x="133626" y="357211"/>
                  </a:lnTo>
                  <a:lnTo>
                    <a:pt x="182789" y="338538"/>
                  </a:lnTo>
                  <a:lnTo>
                    <a:pt x="218286" y="317229"/>
                  </a:lnTo>
                  <a:lnTo>
                    <a:pt x="252573" y="289990"/>
                  </a:lnTo>
                  <a:lnTo>
                    <a:pt x="285395" y="257394"/>
                  </a:lnTo>
                  <a:lnTo>
                    <a:pt x="316351" y="220008"/>
                  </a:lnTo>
                  <a:lnTo>
                    <a:pt x="344995" y="178401"/>
                  </a:lnTo>
                  <a:lnTo>
                    <a:pt x="370858" y="133139"/>
                  </a:lnTo>
                  <a:lnTo>
                    <a:pt x="393458" y="84793"/>
                  </a:lnTo>
                  <a:lnTo>
                    <a:pt x="412305" y="33936"/>
                  </a:lnTo>
                  <a:lnTo>
                    <a:pt x="420647" y="6894"/>
                  </a:lnTo>
                  <a:lnTo>
                    <a:pt x="422323" y="0"/>
                  </a:lnTo>
                  <a:close/>
                </a:path>
              </a:pathLst>
            </a:custGeom>
            <a:solidFill>
              <a:srgbClr val="5D1B42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pPr algn="ctr"/>
              <a:endParaRPr lang="en-AU"/>
            </a:p>
          </p:txBody>
        </p:sp>
        <p:sp>
          <p:nvSpPr>
            <p:cNvPr id="7" name="Graphic 4930">
              <a:extLst>
                <a:ext uri="{FF2B5EF4-FFF2-40B4-BE49-F238E27FC236}">
                  <a16:creationId xmlns:a16="http://schemas.microsoft.com/office/drawing/2014/main" id="{02659D08-A492-6C14-CC11-C5E5353DC8EE}"/>
                </a:ext>
              </a:extLst>
            </p:cNvPr>
            <p:cNvSpPr/>
            <p:nvPr userDrawn="1"/>
          </p:nvSpPr>
          <p:spPr>
            <a:xfrm>
              <a:off x="836476" y="535192"/>
              <a:ext cx="13970" cy="20955"/>
            </a:xfrm>
            <a:custGeom>
              <a:avLst/>
              <a:gdLst/>
              <a:ahLst/>
              <a:cxnLst/>
              <a:rect l="l" t="t" r="r" b="b"/>
              <a:pathLst>
                <a:path w="13970" h="20955">
                  <a:moveTo>
                    <a:pt x="13749" y="0"/>
                  </a:moveTo>
                  <a:lnTo>
                    <a:pt x="9664" y="3874"/>
                  </a:lnTo>
                  <a:lnTo>
                    <a:pt x="4864" y="8269"/>
                  </a:lnTo>
                  <a:lnTo>
                    <a:pt x="0" y="12548"/>
                  </a:lnTo>
                  <a:lnTo>
                    <a:pt x="4178" y="15190"/>
                  </a:lnTo>
                  <a:lnTo>
                    <a:pt x="12293" y="20421"/>
                  </a:lnTo>
                  <a:lnTo>
                    <a:pt x="12918" y="16234"/>
                  </a:lnTo>
                  <a:lnTo>
                    <a:pt x="13749" y="0"/>
                  </a:lnTo>
                  <a:close/>
                </a:path>
              </a:pathLst>
            </a:custGeom>
            <a:solidFill>
              <a:srgbClr val="672149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8" name="Image 4931">
              <a:extLst>
                <a:ext uri="{FF2B5EF4-FFF2-40B4-BE49-F238E27FC236}">
                  <a16:creationId xmlns:a16="http://schemas.microsoft.com/office/drawing/2014/main" id="{FC50643C-7F7A-970E-D291-1F4400B91FB4}"/>
                </a:ext>
              </a:extLst>
            </p:cNvPr>
            <p:cNvPicPr/>
            <p:nvPr userDrawn="1"/>
          </p:nvPicPr>
          <p:blipFill>
            <a:blip r:embed="rId5" cstate="print"/>
            <a:stretch>
              <a:fillRect/>
            </a:stretch>
          </p:blipFill>
          <p:spPr>
            <a:xfrm>
              <a:off x="174089" y="587015"/>
              <a:ext cx="161206" cy="185116"/>
            </a:xfrm>
            <a:prstGeom prst="rect">
              <a:avLst/>
            </a:prstGeom>
          </p:spPr>
        </p:pic>
        <p:sp>
          <p:nvSpPr>
            <p:cNvPr id="9" name="Graphic 4932">
              <a:extLst>
                <a:ext uri="{FF2B5EF4-FFF2-40B4-BE49-F238E27FC236}">
                  <a16:creationId xmlns:a16="http://schemas.microsoft.com/office/drawing/2014/main" id="{51BB66DC-A71C-7993-D837-20988916AC0E}"/>
                </a:ext>
              </a:extLst>
            </p:cNvPr>
            <p:cNvSpPr/>
            <p:nvPr userDrawn="1"/>
          </p:nvSpPr>
          <p:spPr>
            <a:xfrm>
              <a:off x="235386" y="547742"/>
              <a:ext cx="613410" cy="426084"/>
            </a:xfrm>
            <a:custGeom>
              <a:avLst/>
              <a:gdLst/>
              <a:ahLst/>
              <a:cxnLst/>
              <a:rect l="l" t="t" r="r" b="b"/>
              <a:pathLst>
                <a:path w="613410" h="426084">
                  <a:moveTo>
                    <a:pt x="99907" y="114858"/>
                  </a:moveTo>
                  <a:lnTo>
                    <a:pt x="73582" y="141145"/>
                  </a:lnTo>
                  <a:lnTo>
                    <a:pt x="48092" y="168236"/>
                  </a:lnTo>
                  <a:lnTo>
                    <a:pt x="23453" y="196118"/>
                  </a:lnTo>
                  <a:lnTo>
                    <a:pt x="0" y="224390"/>
                  </a:lnTo>
                  <a:lnTo>
                    <a:pt x="6763" y="237206"/>
                  </a:lnTo>
                  <a:lnTo>
                    <a:pt x="35494" y="285452"/>
                  </a:lnTo>
                  <a:lnTo>
                    <a:pt x="66958" y="328794"/>
                  </a:lnTo>
                  <a:lnTo>
                    <a:pt x="100674" y="366886"/>
                  </a:lnTo>
                  <a:lnTo>
                    <a:pt x="136114" y="399184"/>
                  </a:lnTo>
                  <a:lnTo>
                    <a:pt x="172707" y="424732"/>
                  </a:lnTo>
                  <a:lnTo>
                    <a:pt x="174490" y="425648"/>
                  </a:lnTo>
                  <a:lnTo>
                    <a:pt x="220974" y="407213"/>
                  </a:lnTo>
                  <a:lnTo>
                    <a:pt x="266376" y="386061"/>
                  </a:lnTo>
                  <a:lnTo>
                    <a:pt x="310303" y="362404"/>
                  </a:lnTo>
                  <a:lnTo>
                    <a:pt x="352664" y="336334"/>
                  </a:lnTo>
                  <a:lnTo>
                    <a:pt x="393367" y="307943"/>
                  </a:lnTo>
                  <a:lnTo>
                    <a:pt x="432320" y="277323"/>
                  </a:lnTo>
                  <a:lnTo>
                    <a:pt x="469430" y="244567"/>
                  </a:lnTo>
                  <a:lnTo>
                    <a:pt x="504606" y="209766"/>
                  </a:lnTo>
                  <a:lnTo>
                    <a:pt x="537755" y="173012"/>
                  </a:lnTo>
                  <a:lnTo>
                    <a:pt x="568681" y="134531"/>
                  </a:lnTo>
                  <a:lnTo>
                    <a:pt x="243671" y="134531"/>
                  </a:lnTo>
                  <a:lnTo>
                    <a:pt x="206640" y="133203"/>
                  </a:lnTo>
                  <a:lnTo>
                    <a:pt x="170279" y="129428"/>
                  </a:lnTo>
                  <a:lnTo>
                    <a:pt x="134673" y="123286"/>
                  </a:lnTo>
                  <a:lnTo>
                    <a:pt x="99907" y="114858"/>
                  </a:lnTo>
                  <a:close/>
                </a:path>
                <a:path w="613410" h="426084">
                  <a:moveTo>
                    <a:pt x="370772" y="119722"/>
                  </a:moveTo>
                  <a:lnTo>
                    <a:pt x="340384" y="126074"/>
                  </a:lnTo>
                  <a:lnTo>
                    <a:pt x="309395" y="130694"/>
                  </a:lnTo>
                  <a:lnTo>
                    <a:pt x="277855" y="133529"/>
                  </a:lnTo>
                  <a:lnTo>
                    <a:pt x="245817" y="134531"/>
                  </a:lnTo>
                  <a:lnTo>
                    <a:pt x="568681" y="134531"/>
                  </a:lnTo>
                  <a:lnTo>
                    <a:pt x="576787" y="123189"/>
                  </a:lnTo>
                  <a:lnTo>
                    <a:pt x="380396" y="123186"/>
                  </a:lnTo>
                  <a:lnTo>
                    <a:pt x="375052" y="121856"/>
                  </a:lnTo>
                  <a:lnTo>
                    <a:pt x="370772" y="119722"/>
                  </a:lnTo>
                  <a:close/>
                </a:path>
                <a:path w="613410" h="426084">
                  <a:moveTo>
                    <a:pt x="601087" y="0"/>
                  </a:moveTo>
                  <a:lnTo>
                    <a:pt x="572485" y="23529"/>
                  </a:lnTo>
                  <a:lnTo>
                    <a:pt x="542291" y="45077"/>
                  </a:lnTo>
                  <a:lnTo>
                    <a:pt x="510599" y="64545"/>
                  </a:lnTo>
                  <a:lnTo>
                    <a:pt x="477503" y="81838"/>
                  </a:lnTo>
                  <a:lnTo>
                    <a:pt x="477503" y="89623"/>
                  </a:lnTo>
                  <a:lnTo>
                    <a:pt x="444078" y="123186"/>
                  </a:lnTo>
                  <a:lnTo>
                    <a:pt x="380412" y="123189"/>
                  </a:lnTo>
                  <a:lnTo>
                    <a:pt x="576789" y="123186"/>
                  </a:lnTo>
                  <a:lnTo>
                    <a:pt x="596810" y="95134"/>
                  </a:lnTo>
                  <a:lnTo>
                    <a:pt x="605531" y="59256"/>
                  </a:lnTo>
                  <a:lnTo>
                    <a:pt x="606193" y="56031"/>
                  </a:lnTo>
                  <a:lnTo>
                    <a:pt x="613382" y="7873"/>
                  </a:lnTo>
                  <a:lnTo>
                    <a:pt x="609418" y="5295"/>
                  </a:lnTo>
                  <a:lnTo>
                    <a:pt x="601087" y="0"/>
                  </a:lnTo>
                  <a:close/>
                </a:path>
              </a:pathLst>
            </a:custGeom>
            <a:solidFill>
              <a:srgbClr val="551C3C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pPr algn="ctr"/>
              <a:endParaRPr lang="en-AU"/>
            </a:p>
          </p:txBody>
        </p:sp>
        <p:sp>
          <p:nvSpPr>
            <p:cNvPr id="10" name="Graphic 4933">
              <a:extLst>
                <a:ext uri="{FF2B5EF4-FFF2-40B4-BE49-F238E27FC236}">
                  <a16:creationId xmlns:a16="http://schemas.microsoft.com/office/drawing/2014/main" id="{095A6460-B1AA-2316-FDA5-EA70CFCA2BCE}"/>
                </a:ext>
              </a:extLst>
            </p:cNvPr>
            <p:cNvSpPr/>
            <p:nvPr userDrawn="1"/>
          </p:nvSpPr>
          <p:spPr>
            <a:xfrm>
              <a:off x="0" y="0"/>
              <a:ext cx="838200" cy="447675"/>
            </a:xfrm>
            <a:custGeom>
              <a:avLst/>
              <a:gdLst/>
              <a:ahLst/>
              <a:cxnLst/>
              <a:rect l="l" t="t" r="r" b="b"/>
              <a:pathLst>
                <a:path w="838200" h="447675">
                  <a:moveTo>
                    <a:pt x="218586" y="353777"/>
                  </a:moveTo>
                  <a:lnTo>
                    <a:pt x="162717" y="353777"/>
                  </a:lnTo>
                  <a:lnTo>
                    <a:pt x="165698" y="354082"/>
                  </a:lnTo>
                  <a:lnTo>
                    <a:pt x="168026" y="354590"/>
                  </a:lnTo>
                  <a:lnTo>
                    <a:pt x="169334" y="354590"/>
                  </a:lnTo>
                  <a:lnTo>
                    <a:pt x="217254" y="355549"/>
                  </a:lnTo>
                  <a:lnTo>
                    <a:pt x="264728" y="358287"/>
                  </a:lnTo>
                  <a:lnTo>
                    <a:pt x="311714" y="362771"/>
                  </a:lnTo>
                  <a:lnTo>
                    <a:pt x="356756" y="368778"/>
                  </a:lnTo>
                  <a:lnTo>
                    <a:pt x="354879" y="366600"/>
                  </a:lnTo>
                  <a:lnTo>
                    <a:pt x="311948" y="354053"/>
                  </a:lnTo>
                  <a:lnTo>
                    <a:pt x="219905" y="354044"/>
                  </a:lnTo>
                  <a:lnTo>
                    <a:pt x="218586" y="353777"/>
                  </a:lnTo>
                  <a:close/>
                </a:path>
                <a:path w="838200" h="447675">
                  <a:moveTo>
                    <a:pt x="159981" y="236118"/>
                  </a:moveTo>
                  <a:lnTo>
                    <a:pt x="29959" y="236118"/>
                  </a:lnTo>
                  <a:lnTo>
                    <a:pt x="18302" y="238472"/>
                  </a:lnTo>
                  <a:lnTo>
                    <a:pt x="8778" y="244890"/>
                  </a:lnTo>
                  <a:lnTo>
                    <a:pt x="2355" y="254409"/>
                  </a:lnTo>
                  <a:lnTo>
                    <a:pt x="0" y="266064"/>
                  </a:lnTo>
                  <a:lnTo>
                    <a:pt x="111" y="324670"/>
                  </a:lnTo>
                  <a:lnTo>
                    <a:pt x="2355" y="335779"/>
                  </a:lnTo>
                  <a:lnTo>
                    <a:pt x="8778" y="345301"/>
                  </a:lnTo>
                  <a:lnTo>
                    <a:pt x="18302" y="351721"/>
                  </a:lnTo>
                  <a:lnTo>
                    <a:pt x="29959" y="354075"/>
                  </a:lnTo>
                  <a:lnTo>
                    <a:pt x="153815" y="354075"/>
                  </a:lnTo>
                  <a:lnTo>
                    <a:pt x="155821" y="353879"/>
                  </a:lnTo>
                  <a:lnTo>
                    <a:pt x="157789" y="353777"/>
                  </a:lnTo>
                  <a:lnTo>
                    <a:pt x="218586" y="353777"/>
                  </a:lnTo>
                  <a:lnTo>
                    <a:pt x="208255" y="351688"/>
                  </a:lnTo>
                  <a:lnTo>
                    <a:pt x="198736" y="345263"/>
                  </a:lnTo>
                  <a:lnTo>
                    <a:pt x="192314" y="335736"/>
                  </a:lnTo>
                  <a:lnTo>
                    <a:pt x="190079" y="324670"/>
                  </a:lnTo>
                  <a:lnTo>
                    <a:pt x="189957" y="266064"/>
                  </a:lnTo>
                  <a:lnTo>
                    <a:pt x="187601" y="254408"/>
                  </a:lnTo>
                  <a:lnTo>
                    <a:pt x="181174" y="244887"/>
                  </a:lnTo>
                  <a:lnTo>
                    <a:pt x="171648" y="238472"/>
                  </a:lnTo>
                  <a:lnTo>
                    <a:pt x="159981" y="236118"/>
                  </a:lnTo>
                  <a:close/>
                </a:path>
                <a:path w="838200" h="447675">
                  <a:moveTo>
                    <a:pt x="461352" y="0"/>
                  </a:moveTo>
                  <a:lnTo>
                    <a:pt x="399199" y="0"/>
                  </a:lnTo>
                  <a:lnTo>
                    <a:pt x="382752" y="4445"/>
                  </a:lnTo>
                  <a:lnTo>
                    <a:pt x="374307" y="14224"/>
                  </a:lnTo>
                  <a:lnTo>
                    <a:pt x="371195" y="24002"/>
                  </a:lnTo>
                  <a:lnTo>
                    <a:pt x="370757" y="28380"/>
                  </a:lnTo>
                  <a:lnTo>
                    <a:pt x="370851" y="165830"/>
                  </a:lnTo>
                  <a:lnTo>
                    <a:pt x="371247" y="199171"/>
                  </a:lnTo>
                  <a:lnTo>
                    <a:pt x="371360" y="282752"/>
                  </a:lnTo>
                  <a:lnTo>
                    <a:pt x="376092" y="305831"/>
                  </a:lnTo>
                  <a:lnTo>
                    <a:pt x="388852" y="324671"/>
                  </a:lnTo>
                  <a:lnTo>
                    <a:pt x="407740" y="337368"/>
                  </a:lnTo>
                  <a:lnTo>
                    <a:pt x="430860" y="342023"/>
                  </a:lnTo>
                  <a:lnTo>
                    <a:pt x="565518" y="342023"/>
                  </a:lnTo>
                  <a:lnTo>
                    <a:pt x="577180" y="344381"/>
                  </a:lnTo>
                  <a:lnTo>
                    <a:pt x="586703" y="350808"/>
                  </a:lnTo>
                  <a:lnTo>
                    <a:pt x="593126" y="360337"/>
                  </a:lnTo>
                  <a:lnTo>
                    <a:pt x="595482" y="372002"/>
                  </a:lnTo>
                  <a:lnTo>
                    <a:pt x="595482" y="429494"/>
                  </a:lnTo>
                  <a:lnTo>
                    <a:pt x="607195" y="433811"/>
                  </a:lnTo>
                  <a:lnTo>
                    <a:pt x="618858" y="438245"/>
                  </a:lnTo>
                  <a:lnTo>
                    <a:pt x="630467" y="442793"/>
                  </a:lnTo>
                  <a:lnTo>
                    <a:pt x="642015" y="447452"/>
                  </a:lnTo>
                  <a:lnTo>
                    <a:pt x="689550" y="425573"/>
                  </a:lnTo>
                  <a:lnTo>
                    <a:pt x="738195" y="405750"/>
                  </a:lnTo>
                  <a:lnTo>
                    <a:pt x="787883" y="388039"/>
                  </a:lnTo>
                  <a:lnTo>
                    <a:pt x="838120" y="372628"/>
                  </a:lnTo>
                  <a:lnTo>
                    <a:pt x="837080" y="367938"/>
                  </a:lnTo>
                  <a:lnTo>
                    <a:pt x="823779" y="328536"/>
                  </a:lnTo>
                  <a:lnTo>
                    <a:pt x="805632" y="292777"/>
                  </a:lnTo>
                  <a:lnTo>
                    <a:pt x="782236" y="260917"/>
                  </a:lnTo>
                  <a:lnTo>
                    <a:pt x="753189" y="233207"/>
                  </a:lnTo>
                  <a:lnTo>
                    <a:pt x="718090" y="209903"/>
                  </a:lnTo>
                  <a:lnTo>
                    <a:pt x="676537" y="191259"/>
                  </a:lnTo>
                  <a:lnTo>
                    <a:pt x="628129" y="177529"/>
                  </a:lnTo>
                  <a:lnTo>
                    <a:pt x="572468" y="168967"/>
                  </a:lnTo>
                  <a:lnTo>
                    <a:pt x="516525" y="166198"/>
                  </a:lnTo>
                  <a:lnTo>
                    <a:pt x="489793" y="166198"/>
                  </a:lnTo>
                  <a:lnTo>
                    <a:pt x="489776" y="28380"/>
                  </a:lnTo>
                  <a:lnTo>
                    <a:pt x="485355" y="12001"/>
                  </a:lnTo>
                  <a:lnTo>
                    <a:pt x="475576" y="3556"/>
                  </a:lnTo>
                  <a:lnTo>
                    <a:pt x="465797" y="444"/>
                  </a:lnTo>
                  <a:lnTo>
                    <a:pt x="461352" y="0"/>
                  </a:lnTo>
                  <a:close/>
                </a:path>
                <a:path w="838200" h="447675">
                  <a:moveTo>
                    <a:pt x="509084" y="165830"/>
                  </a:moveTo>
                  <a:lnTo>
                    <a:pt x="501375" y="165830"/>
                  </a:lnTo>
                  <a:lnTo>
                    <a:pt x="489793" y="166198"/>
                  </a:lnTo>
                  <a:lnTo>
                    <a:pt x="516525" y="166198"/>
                  </a:lnTo>
                  <a:lnTo>
                    <a:pt x="509084" y="165830"/>
                  </a:lnTo>
                  <a:close/>
                </a:path>
              </a:pathLst>
            </a:custGeom>
            <a:solidFill>
              <a:srgbClr val="A3246C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11" name="Image 4934">
              <a:extLst>
                <a:ext uri="{FF2B5EF4-FFF2-40B4-BE49-F238E27FC236}">
                  <a16:creationId xmlns:a16="http://schemas.microsoft.com/office/drawing/2014/main" id="{5431439A-A48B-90A9-75ED-DBECEC227C72}"/>
                </a:ext>
              </a:extLst>
            </p:cNvPr>
            <p:cNvPicPr/>
            <p:nvPr userDrawn="1"/>
          </p:nvPicPr>
          <p:blipFill>
            <a:blip r:embed="rId6" cstate="print"/>
            <a:stretch>
              <a:fillRect/>
            </a:stretch>
          </p:blipFill>
          <p:spPr>
            <a:xfrm>
              <a:off x="642011" y="372627"/>
              <a:ext cx="210158" cy="175117"/>
            </a:xfrm>
            <a:prstGeom prst="rect">
              <a:avLst/>
            </a:prstGeom>
          </p:spPr>
        </p:pic>
        <p:sp>
          <p:nvSpPr>
            <p:cNvPr id="12" name="Graphic 4935">
              <a:extLst>
                <a:ext uri="{FF2B5EF4-FFF2-40B4-BE49-F238E27FC236}">
                  <a16:creationId xmlns:a16="http://schemas.microsoft.com/office/drawing/2014/main" id="{5C3F94B2-845B-8C14-618C-0011EF5ACAFC}"/>
                </a:ext>
              </a:extLst>
            </p:cNvPr>
            <p:cNvSpPr/>
            <p:nvPr userDrawn="1"/>
          </p:nvSpPr>
          <p:spPr>
            <a:xfrm>
              <a:off x="166001" y="351370"/>
              <a:ext cx="476250" cy="311785"/>
            </a:xfrm>
            <a:custGeom>
              <a:avLst/>
              <a:gdLst/>
              <a:ahLst/>
              <a:cxnLst/>
              <a:rect l="l" t="t" r="r" b="b"/>
              <a:pathLst>
                <a:path w="476250" h="311785">
                  <a:moveTo>
                    <a:pt x="41795" y="0"/>
                  </a:moveTo>
                  <a:lnTo>
                    <a:pt x="3327" y="3219"/>
                  </a:lnTo>
                  <a:lnTo>
                    <a:pt x="2032" y="3219"/>
                  </a:lnTo>
                  <a:lnTo>
                    <a:pt x="11353" y="5238"/>
                  </a:lnTo>
                  <a:lnTo>
                    <a:pt x="16802" y="11144"/>
                  </a:lnTo>
                  <a:lnTo>
                    <a:pt x="16560" y="22396"/>
                  </a:lnTo>
                  <a:lnTo>
                    <a:pt x="16217" y="23971"/>
                  </a:lnTo>
                  <a:lnTo>
                    <a:pt x="16025" y="24638"/>
                  </a:lnTo>
                  <a:lnTo>
                    <a:pt x="15203" y="28023"/>
                  </a:lnTo>
                  <a:lnTo>
                    <a:pt x="6733" y="67100"/>
                  </a:lnTo>
                  <a:lnTo>
                    <a:pt x="3997" y="83456"/>
                  </a:lnTo>
                  <a:lnTo>
                    <a:pt x="998" y="114261"/>
                  </a:lnTo>
                  <a:lnTo>
                    <a:pt x="0" y="145846"/>
                  </a:lnTo>
                  <a:lnTo>
                    <a:pt x="2679" y="198195"/>
                  </a:lnTo>
                  <a:lnTo>
                    <a:pt x="45048" y="259058"/>
                  </a:lnTo>
                  <a:lnTo>
                    <a:pt x="84675" y="279776"/>
                  </a:lnTo>
                  <a:lnTo>
                    <a:pt x="126148" y="297220"/>
                  </a:lnTo>
                  <a:lnTo>
                    <a:pt x="169291" y="311220"/>
                  </a:lnTo>
                  <a:lnTo>
                    <a:pt x="200082" y="282440"/>
                  </a:lnTo>
                  <a:lnTo>
                    <a:pt x="231878" y="254755"/>
                  </a:lnTo>
                  <a:lnTo>
                    <a:pt x="264647" y="228195"/>
                  </a:lnTo>
                  <a:lnTo>
                    <a:pt x="298357" y="202790"/>
                  </a:lnTo>
                  <a:lnTo>
                    <a:pt x="235292" y="202787"/>
                  </a:lnTo>
                  <a:lnTo>
                    <a:pt x="205359" y="172821"/>
                  </a:lnTo>
                  <a:lnTo>
                    <a:pt x="205333" y="50190"/>
                  </a:lnTo>
                  <a:lnTo>
                    <a:pt x="201389" y="32228"/>
                  </a:lnTo>
                  <a:lnTo>
                    <a:pt x="168986" y="5468"/>
                  </a:lnTo>
                  <a:lnTo>
                    <a:pt x="145821" y="2667"/>
                  </a:lnTo>
                  <a:lnTo>
                    <a:pt x="53898" y="2667"/>
                  </a:lnTo>
                  <a:lnTo>
                    <a:pt x="42256" y="311"/>
                  </a:lnTo>
                  <a:lnTo>
                    <a:pt x="41795" y="0"/>
                  </a:lnTo>
                  <a:close/>
                </a:path>
                <a:path w="476250" h="311785">
                  <a:moveTo>
                    <a:pt x="15289" y="27626"/>
                  </a:moveTo>
                  <a:lnTo>
                    <a:pt x="9000" y="53545"/>
                  </a:lnTo>
                  <a:lnTo>
                    <a:pt x="6733" y="67100"/>
                  </a:lnTo>
                  <a:lnTo>
                    <a:pt x="9004" y="53544"/>
                  </a:lnTo>
                  <a:lnTo>
                    <a:pt x="15289" y="27626"/>
                  </a:lnTo>
                  <a:close/>
                </a:path>
                <a:path w="476250" h="311785">
                  <a:moveTo>
                    <a:pt x="15203" y="28023"/>
                  </a:moveTo>
                  <a:lnTo>
                    <a:pt x="9004" y="53545"/>
                  </a:lnTo>
                  <a:lnTo>
                    <a:pt x="6733" y="67100"/>
                  </a:lnTo>
                  <a:lnTo>
                    <a:pt x="15203" y="28023"/>
                  </a:lnTo>
                  <a:close/>
                </a:path>
                <a:path w="476250" h="311785">
                  <a:moveTo>
                    <a:pt x="16573" y="21703"/>
                  </a:moveTo>
                  <a:lnTo>
                    <a:pt x="15289" y="27626"/>
                  </a:lnTo>
                  <a:lnTo>
                    <a:pt x="16016" y="24631"/>
                  </a:lnTo>
                  <a:lnTo>
                    <a:pt x="16217" y="23965"/>
                  </a:lnTo>
                  <a:lnTo>
                    <a:pt x="16559" y="22396"/>
                  </a:lnTo>
                  <a:lnTo>
                    <a:pt x="16573" y="21703"/>
                  </a:lnTo>
                  <a:close/>
                </a:path>
                <a:path w="476250" h="311785">
                  <a:moveTo>
                    <a:pt x="429475" y="78124"/>
                  </a:moveTo>
                  <a:lnTo>
                    <a:pt x="429463" y="120059"/>
                  </a:lnTo>
                  <a:lnTo>
                    <a:pt x="440991" y="113877"/>
                  </a:lnTo>
                  <a:lnTo>
                    <a:pt x="452588" y="107823"/>
                  </a:lnTo>
                  <a:lnTo>
                    <a:pt x="464258" y="101893"/>
                  </a:lnTo>
                  <a:lnTo>
                    <a:pt x="476008" y="96082"/>
                  </a:lnTo>
                  <a:lnTo>
                    <a:pt x="464462" y="91422"/>
                  </a:lnTo>
                  <a:lnTo>
                    <a:pt x="452856" y="86874"/>
                  </a:lnTo>
                  <a:lnTo>
                    <a:pt x="441193" y="82441"/>
                  </a:lnTo>
                  <a:lnTo>
                    <a:pt x="429475" y="78124"/>
                  </a:lnTo>
                  <a:close/>
                </a:path>
              </a:pathLst>
            </a:custGeom>
            <a:solidFill>
              <a:srgbClr val="932360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pPr algn="ctr"/>
              <a:endParaRPr lang="en-AU"/>
            </a:p>
          </p:txBody>
        </p:sp>
        <p:sp>
          <p:nvSpPr>
            <p:cNvPr id="13" name="Graphic 4936">
              <a:extLst>
                <a:ext uri="{FF2B5EF4-FFF2-40B4-BE49-F238E27FC236}">
                  <a16:creationId xmlns:a16="http://schemas.microsoft.com/office/drawing/2014/main" id="{68726AF4-FDF9-481F-5FAC-5D44970F8F1A}"/>
                </a:ext>
              </a:extLst>
            </p:cNvPr>
            <p:cNvSpPr/>
            <p:nvPr userDrawn="1"/>
          </p:nvSpPr>
          <p:spPr>
            <a:xfrm>
              <a:off x="335302" y="447449"/>
              <a:ext cx="501650" cy="234950"/>
            </a:xfrm>
            <a:custGeom>
              <a:avLst/>
              <a:gdLst/>
              <a:ahLst/>
              <a:cxnLst/>
              <a:rect l="l" t="t" r="r" b="b"/>
              <a:pathLst>
                <a:path w="501650" h="234950">
                  <a:moveTo>
                    <a:pt x="129061" y="106712"/>
                  </a:moveTo>
                  <a:lnTo>
                    <a:pt x="95349" y="132118"/>
                  </a:lnTo>
                  <a:lnTo>
                    <a:pt x="62577" y="158680"/>
                  </a:lnTo>
                  <a:lnTo>
                    <a:pt x="30784" y="186365"/>
                  </a:lnTo>
                  <a:lnTo>
                    <a:pt x="0" y="215150"/>
                  </a:lnTo>
                  <a:lnTo>
                    <a:pt x="34764" y="223578"/>
                  </a:lnTo>
                  <a:lnTo>
                    <a:pt x="70367" y="229720"/>
                  </a:lnTo>
                  <a:lnTo>
                    <a:pt x="106727" y="233495"/>
                  </a:lnTo>
                  <a:lnTo>
                    <a:pt x="143763" y="234823"/>
                  </a:lnTo>
                  <a:lnTo>
                    <a:pt x="145910" y="234823"/>
                  </a:lnTo>
                  <a:lnTo>
                    <a:pt x="177941" y="233821"/>
                  </a:lnTo>
                  <a:lnTo>
                    <a:pt x="209476" y="230986"/>
                  </a:lnTo>
                  <a:lnTo>
                    <a:pt x="240464" y="226366"/>
                  </a:lnTo>
                  <a:lnTo>
                    <a:pt x="270852" y="220014"/>
                  </a:lnTo>
                  <a:lnTo>
                    <a:pt x="260889" y="214722"/>
                  </a:lnTo>
                  <a:lnTo>
                    <a:pt x="255773" y="209823"/>
                  </a:lnTo>
                  <a:lnTo>
                    <a:pt x="253888" y="202494"/>
                  </a:lnTo>
                  <a:lnTo>
                    <a:pt x="253619" y="189915"/>
                  </a:lnTo>
                  <a:lnTo>
                    <a:pt x="253619" y="115145"/>
                  </a:lnTo>
                  <a:lnTo>
                    <a:pt x="247218" y="108076"/>
                  </a:lnTo>
                  <a:lnTo>
                    <a:pt x="239052" y="106768"/>
                  </a:lnTo>
                  <a:lnTo>
                    <a:pt x="238404" y="106730"/>
                  </a:lnTo>
                  <a:lnTo>
                    <a:pt x="129061" y="106712"/>
                  </a:lnTo>
                  <a:close/>
                </a:path>
                <a:path w="501650" h="234950">
                  <a:moveTo>
                    <a:pt x="306717" y="0"/>
                  </a:moveTo>
                  <a:lnTo>
                    <a:pt x="271693" y="17795"/>
                  </a:lnTo>
                  <a:lnTo>
                    <a:pt x="260149" y="84261"/>
                  </a:lnTo>
                  <a:lnTo>
                    <a:pt x="260769" y="92760"/>
                  </a:lnTo>
                  <a:lnTo>
                    <a:pt x="267896" y="99527"/>
                  </a:lnTo>
                  <a:lnTo>
                    <a:pt x="276593" y="99898"/>
                  </a:lnTo>
                  <a:lnTo>
                    <a:pt x="344032" y="100009"/>
                  </a:lnTo>
                  <a:lnTo>
                    <a:pt x="363423" y="100536"/>
                  </a:lnTo>
                  <a:lnTo>
                    <a:pt x="373387" y="104206"/>
                  </a:lnTo>
                  <a:lnTo>
                    <a:pt x="377059" y="114167"/>
                  </a:lnTo>
                  <a:lnTo>
                    <a:pt x="377544" y="132118"/>
                  </a:lnTo>
                  <a:lnTo>
                    <a:pt x="377586" y="182129"/>
                  </a:lnTo>
                  <a:lnTo>
                    <a:pt x="410679" y="164837"/>
                  </a:lnTo>
                  <a:lnTo>
                    <a:pt x="442371" y="145368"/>
                  </a:lnTo>
                  <a:lnTo>
                    <a:pt x="472565" y="123821"/>
                  </a:lnTo>
                  <a:lnTo>
                    <a:pt x="501167" y="100291"/>
                  </a:lnTo>
                  <a:lnTo>
                    <a:pt x="454441" y="72151"/>
                  </a:lnTo>
                  <a:lnTo>
                    <a:pt x="406423" y="46021"/>
                  </a:lnTo>
                  <a:lnTo>
                    <a:pt x="357165" y="21953"/>
                  </a:lnTo>
                  <a:lnTo>
                    <a:pt x="306717" y="0"/>
                  </a:lnTo>
                  <a:close/>
                </a:path>
              </a:pathLst>
            </a:custGeom>
            <a:solidFill>
              <a:srgbClr val="6F214D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640799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h_crehab"/>
          <p:cNvSpPr>
            <a:spLocks noGrp="1"/>
          </p:cNvSpPr>
          <p:nvPr>
            <p:ph type="body" sz="quarter" idx="14" hasCustomPrompt="1"/>
          </p:nvPr>
        </p:nvSpPr>
        <p:spPr>
          <a:xfrm>
            <a:off x="324126" y="8149544"/>
            <a:ext cx="2587573" cy="497504"/>
          </a:xfrm>
        </p:spPr>
        <p:txBody>
          <a:bodyPr/>
          <a:lstStyle/>
          <a:p>
            <a:r>
              <a:t>108 out of 161 patients were referred to cardiac rehab / secondary prevention</a:t>
            </a:r>
          </a:p>
        </p:txBody>
      </p:sp>
      <p:sp>
        <p:nvSpPr>
          <p:cNvPr id="4" name="ph_crehab_pct"/>
          <p:cNvSpPr>
            <a:spLocks noGrp="1"/>
          </p:cNvSpPr>
          <p:nvPr>
            <p:ph type="body" sz="quarter" idx="30" hasCustomPrompt="1"/>
          </p:nvPr>
        </p:nvSpPr>
        <p:spPr>
          <a:xfrm>
            <a:off x="276087" y="7293918"/>
            <a:ext cx="1548000" cy="504000"/>
          </a:xfrm>
        </p:spPr>
        <p:txBody>
          <a:bodyPr/>
          <a:lstStyle/>
          <a:p>
            <a:r>
              <a:t>67%</a:t>
            </a:r>
          </a:p>
        </p:txBody>
      </p:sp>
      <p:sp>
        <p:nvSpPr>
          <p:cNvPr id="5" name="ph_door_to_reperfusion"/>
          <p:cNvSpPr>
            <a:spLocks noGrp="1"/>
          </p:cNvSpPr>
          <p:nvPr>
            <p:ph type="body" sz="quarter" idx="10" hasCustomPrompt="1"/>
          </p:nvPr>
        </p:nvSpPr>
        <p:spPr>
          <a:xfrm>
            <a:off x="187656" y="5649867"/>
            <a:ext cx="2051342" cy="944160"/>
          </a:xfrm>
        </p:spPr>
        <p:txBody>
          <a:bodyPr/>
          <a:lstStyle/>
          <a:p>
            <a:r>
              <a:t>25m (Median) Time from door to PCI mediated reperfusion</a:t>
            </a:r>
          </a:p>
        </p:txBody>
      </p:sp>
      <p:sp>
        <p:nvSpPr>
          <p:cNvPr id="6" name="ph_door_to_reperfusion_pct"/>
          <p:cNvSpPr>
            <a:spLocks noGrp="1"/>
          </p:cNvSpPr>
          <p:nvPr>
            <p:ph type="body" sz="quarter" idx="26" hasCustomPrompt="1"/>
          </p:nvPr>
        </p:nvSpPr>
        <p:spPr>
          <a:xfrm>
            <a:off x="0" y="4874719"/>
            <a:ext cx="1231345" cy="504000"/>
          </a:xfrm>
        </p:spPr>
        <p:txBody>
          <a:bodyPr/>
          <a:lstStyle/>
          <a:p>
            <a:r>
              <a:t>25m</a:t>
            </a:r>
          </a:p>
        </p:txBody>
      </p:sp>
      <p:sp>
        <p:nvSpPr>
          <p:cNvPr id="7" name="ph_ihbl"/>
          <p:cNvSpPr>
            <a:spLocks noGrp="1"/>
          </p:cNvSpPr>
          <p:nvPr>
            <p:ph type="body" sz="quarter" idx="15" hasCustomPrompt="1"/>
          </p:nvPr>
        </p:nvSpPr>
        <p:spPr>
          <a:xfrm>
            <a:off x="4266801" y="3807625"/>
            <a:ext cx="2500255" cy="610343"/>
          </a:xfrm>
        </p:spPr>
        <p:txBody>
          <a:bodyPr/>
          <a:lstStyle/>
          <a:p>
            <a:r>
              <a:t>2 out of 119 patients In-hospital major bleeding</a:t>
            </a:r>
          </a:p>
        </p:txBody>
      </p:sp>
      <p:sp>
        <p:nvSpPr>
          <p:cNvPr id="8" name="ph_ihbl_pct"/>
          <p:cNvSpPr>
            <a:spLocks noGrp="1"/>
          </p:cNvSpPr>
          <p:nvPr>
            <p:ph type="body" sz="quarter" idx="27" hasCustomPrompt="1"/>
          </p:nvPr>
        </p:nvSpPr>
        <p:spPr>
          <a:xfrm>
            <a:off x="5019163" y="3014573"/>
            <a:ext cx="1516977" cy="504000"/>
          </a:xfrm>
        </p:spPr>
        <p:txBody>
          <a:bodyPr/>
          <a:lstStyle/>
          <a:p>
            <a:r>
              <a:t>2%</a:t>
            </a:r>
          </a:p>
        </p:txBody>
      </p:sp>
      <p:sp>
        <p:nvSpPr>
          <p:cNvPr id="9" name="ph_postop_critical_care"/>
          <p:cNvSpPr>
            <a:spLocks noGrp="1"/>
          </p:cNvSpPr>
          <p:nvPr>
            <p:ph type="body" sz="quarter" idx="13" hasCustomPrompt="1"/>
          </p:nvPr>
        </p:nvSpPr>
        <p:spPr>
          <a:xfrm>
            <a:off x="3751648" y="8142019"/>
            <a:ext cx="2820036" cy="641977"/>
          </a:xfrm>
        </p:spPr>
        <p:txBody>
          <a:bodyPr/>
          <a:lstStyle/>
          <a:p>
            <a:r>
              <a:t>25 out of 361 patients 30 day unplanned cardiac readmission rate after PCI</a:t>
            </a:r>
          </a:p>
        </p:txBody>
      </p:sp>
      <p:sp>
        <p:nvSpPr>
          <p:cNvPr id="10" name="ph_postop_critical_care_pct"/>
          <p:cNvSpPr>
            <a:spLocks noGrp="1"/>
          </p:cNvSpPr>
          <p:nvPr>
            <p:ph type="body" sz="quarter" idx="29" hasCustomPrompt="1"/>
          </p:nvPr>
        </p:nvSpPr>
        <p:spPr>
          <a:xfrm>
            <a:off x="5534721" y="7382632"/>
            <a:ext cx="1089440" cy="504000"/>
          </a:xfrm>
        </p:spPr>
        <p:txBody>
          <a:bodyPr/>
          <a:lstStyle/>
          <a:p>
            <a:r>
              <a:t>7%</a:t>
            </a:r>
          </a:p>
        </p:txBody>
      </p:sp>
      <p:sp>
        <p:nvSpPr>
          <p:cNvPr id="11" name="ph_mort30r"/>
          <p:cNvSpPr>
            <a:spLocks noGrp="1"/>
          </p:cNvSpPr>
          <p:nvPr>
            <p:ph type="body" sz="quarter" idx="12" hasCustomPrompt="1"/>
          </p:nvPr>
        </p:nvSpPr>
        <p:spPr>
          <a:xfrm>
            <a:off x="4949781" y="5997264"/>
            <a:ext cx="1839649" cy="620712"/>
          </a:xfrm>
        </p:spPr>
        <p:txBody>
          <a:bodyPr/>
          <a:lstStyle/>
          <a:p>
            <a:r>
              <a:t>10 out of 311 patients 30 day mortality after PCI</a:t>
            </a:r>
          </a:p>
        </p:txBody>
      </p:sp>
      <p:sp>
        <p:nvSpPr>
          <p:cNvPr id="12" name="ph_mort30r_pct"/>
          <p:cNvSpPr>
            <a:spLocks noGrp="1"/>
          </p:cNvSpPr>
          <p:nvPr>
            <p:ph type="body" sz="quarter" idx="28" hasCustomPrompt="1"/>
          </p:nvPr>
        </p:nvSpPr>
        <p:spPr>
          <a:xfrm>
            <a:off x="5795876" y="5169844"/>
            <a:ext cx="1003621" cy="504000"/>
          </a:xfrm>
        </p:spPr>
        <p:txBody>
          <a:bodyPr/>
          <a:lstStyle/>
          <a:p>
            <a:r>
              <a:t>3%</a:t>
            </a:r>
          </a:p>
        </p:txBody>
      </p:sp>
      <p:sp>
        <p:nvSpPr>
          <p:cNvPr id="13" name="ph_pci_count"/>
          <p:cNvSpPr>
            <a:spLocks noGrp="1"/>
          </p:cNvSpPr>
          <p:nvPr>
            <p:ph type="body" sz="quarter" idx="31" hasCustomPrompt="1"/>
          </p:nvPr>
        </p:nvSpPr>
        <p:spPr>
          <a:xfrm>
            <a:off x="253138" y="3045625"/>
            <a:ext cx="1548000" cy="504000"/>
          </a:xfrm>
        </p:spPr>
        <p:txBody>
          <a:bodyPr/>
          <a:lstStyle/>
          <a:p>
            <a:r>
              <a:t>610</a:t>
            </a:r>
          </a:p>
        </p:txBody>
      </p:sp>
      <p:sp>
        <p:nvSpPr>
          <p:cNvPr id="14" name="ph_pci"/>
          <p:cNvSpPr>
            <a:spLocks noGrp="1"/>
          </p:cNvSpPr>
          <p:nvPr>
            <p:ph type="body" sz="quarter" idx="11" hasCustomPrompt="1"/>
          </p:nvPr>
        </p:nvSpPr>
        <p:spPr>
          <a:xfrm>
            <a:off x="242766" y="3797910"/>
            <a:ext cx="2188139" cy="610343"/>
          </a:xfrm>
        </p:spPr>
        <p:txBody>
          <a:bodyPr/>
          <a:lstStyle/>
          <a:p>
            <a:r>
              <a:t>610 procedures were undertaken</a:t>
            </a:r>
          </a:p>
        </p:txBody>
      </p:sp>
      <p:sp>
        <p:nvSpPr>
          <p:cNvPr id="16" name="ph_poster_production_date"/>
          <p:cNvSpPr>
            <a:spLocks noGrp="1"/>
          </p:cNvSpPr>
          <p:nvPr>
            <p:ph type="body" sz="quarter" idx="19"/>
          </p:nvPr>
        </p:nvSpPr>
        <p:spPr>
          <a:xfrm>
            <a:off x="2732832" y="9555735"/>
            <a:ext cx="3823915" cy="222079"/>
          </a:xfrm>
        </p:spPr>
        <p:txBody>
          <a:bodyPr/>
          <a:lstStyle/>
          <a:p>
            <a:r>
              <a:t>Produced on 14 January 2026</a:t>
            </a:r>
          </a:p>
        </p:txBody>
      </p:sp>
      <p:pic>
        <p:nvPicPr>
          <p:cNvPr id="20" name="Picture Placeholder 19" descr="A logo with a red and white circle&#10;&#10;AI-generated content may be incorrect.">
            <a:extLst>
              <a:ext uri="{FF2B5EF4-FFF2-40B4-BE49-F238E27FC236}">
                <a16:creationId xmlns:a16="http://schemas.microsoft.com/office/drawing/2014/main" id="{93E016CB-0B4F-F3FC-83C8-038F89C6868E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22727" r="22727"/>
          <a:stretch/>
        </p:blipFill>
        <p:spPr>
          <a:xfrm>
            <a:off x="4778375" y="354013"/>
            <a:ext cx="1800225" cy="180022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A991564-908A-E5A0-F8B8-FDF1FF364753}"/>
              </a:ext>
            </a:extLst>
          </p:cNvPr>
          <p:cNvSpPr txBox="1"/>
          <p:nvPr/>
        </p:nvSpPr>
        <p:spPr>
          <a:xfrm>
            <a:off x="187656" y="1681699"/>
            <a:ext cx="3332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i="1" dirty="0">
                <a:solidFill>
                  <a:srgbClr val="1A4668"/>
                </a:solidFill>
              </a:rPr>
              <a:t>Anywhere Hospital, Australia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78</Words>
  <Application>Microsoft Office PowerPoint</Application>
  <PresentationFormat>A4 Paper (210x297 mm)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Aptos</vt:lpstr>
      <vt:lpstr>Arial</vt:lpstr>
      <vt:lpstr>Office Theme</vt:lpstr>
      <vt:lpstr>PowerPoint Presentation</vt:lpstr>
    </vt:vector>
  </TitlesOfParts>
  <Company>Royal Australasian College of Surgeons (RACS), Healthcare Quality Intelligence Unit (HQIU), Clinical Excellence Division (CED) Department of Health (the Department) Western Australia (WA)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Australian and New Zealand Emergency Laparotomy Audit Quality Improvement (ANZELA-QI) </dc:title>
  <dc:creator>Gillett, Richard</dc:creator>
  <cp:lastModifiedBy>Gillett, Richard</cp:lastModifiedBy>
  <cp:revision>3</cp:revision>
  <dcterms:created xsi:type="dcterms:W3CDTF">2025-12-08T07:46:39Z</dcterms:created>
  <dcterms:modified xsi:type="dcterms:W3CDTF">2026-01-14T06:13:56Z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e1c7c89-5258-4350-85e5-a4352e950ee1_Enabled">
    <vt:lpwstr>true</vt:lpwstr>
  </property>
  <property fmtid="{D5CDD505-2E9C-101B-9397-08002B2CF9AE}" pid="3" name="MSIP_Label_7e1c7c89-5258-4350-85e5-a4352e950ee1_SetDate">
    <vt:lpwstr>2026-01-08T13:51:00Z</vt:lpwstr>
  </property>
  <property fmtid="{D5CDD505-2E9C-101B-9397-08002B2CF9AE}" pid="4" name="MSIP_Label_7e1c7c89-5258-4350-85e5-a4352e950ee1_Method">
    <vt:lpwstr>Privileged</vt:lpwstr>
  </property>
  <property fmtid="{D5CDD505-2E9C-101B-9397-08002B2CF9AE}" pid="5" name="MSIP_Label_7e1c7c89-5258-4350-85e5-a4352e950ee1_Name">
    <vt:lpwstr>OFFICIAL [PROD]</vt:lpwstr>
  </property>
  <property fmtid="{D5CDD505-2E9C-101B-9397-08002B2CF9AE}" pid="6" name="MSIP_Label_7e1c7c89-5258-4350-85e5-a4352e950ee1_SiteId">
    <vt:lpwstr>5d26beb9-d730-4343-a251-d170ca86377c</vt:lpwstr>
  </property>
  <property fmtid="{D5CDD505-2E9C-101B-9397-08002B2CF9AE}" pid="7" name="MSIP_Label_7e1c7c89-5258-4350-85e5-a4352e950ee1_ActionId">
    <vt:lpwstr>41b91077-0cae-4856-a973-60582dee6448</vt:lpwstr>
  </property>
  <property fmtid="{D5CDD505-2E9C-101B-9397-08002B2CF9AE}" pid="8" name="MSIP_Label_7e1c7c89-5258-4350-85e5-a4352e950ee1_ContentBits">
    <vt:lpwstr>1</vt:lpwstr>
  </property>
  <property fmtid="{D5CDD505-2E9C-101B-9397-08002B2CF9AE}" pid="9" name="MSIP_Label_7e1c7c89-5258-4350-85e5-a4352e950ee1_Tag">
    <vt:lpwstr>10, 0, 1, 1</vt:lpwstr>
  </property>
  <property fmtid="{D5CDD505-2E9C-101B-9397-08002B2CF9AE}" pid="10" name="ClassificationContentMarkingHeaderLocations">
    <vt:lpwstr>Office Theme:6</vt:lpwstr>
  </property>
  <property fmtid="{D5CDD505-2E9C-101B-9397-08002B2CF9AE}" pid="11" name="ClassificationContentMarkingHeaderText">
    <vt:lpwstr>OFFICIAL</vt:lpwstr>
  </property>
</Properties>
</file>

<file path=docProps/thumbnail.jpeg>
</file>